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8" r:id="rId1"/>
  </p:sldMasterIdLst>
  <p:notesMasterIdLst>
    <p:notesMasterId r:id="rId70"/>
  </p:notesMasterIdLst>
  <p:sldIdLst>
    <p:sldId id="256" r:id="rId2"/>
    <p:sldId id="258" r:id="rId3"/>
    <p:sldId id="259" r:id="rId4"/>
    <p:sldId id="260" r:id="rId5"/>
    <p:sldId id="261" r:id="rId6"/>
    <p:sldId id="262" r:id="rId7"/>
    <p:sldId id="263" r:id="rId8"/>
    <p:sldId id="264" r:id="rId9"/>
    <p:sldId id="326"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5"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27" r:id="rId48"/>
    <p:sldId id="304" r:id="rId49"/>
    <p:sldId id="305" r:id="rId50"/>
    <p:sldId id="306" r:id="rId51"/>
    <p:sldId id="307" r:id="rId52"/>
    <p:sldId id="308" r:id="rId53"/>
    <p:sldId id="309" r:id="rId54"/>
    <p:sldId id="310" r:id="rId55"/>
    <p:sldId id="328" r:id="rId56"/>
    <p:sldId id="312" r:id="rId57"/>
    <p:sldId id="313" r:id="rId58"/>
    <p:sldId id="314" r:id="rId59"/>
    <p:sldId id="315" r:id="rId60"/>
    <p:sldId id="316" r:id="rId61"/>
    <p:sldId id="317" r:id="rId62"/>
    <p:sldId id="329" r:id="rId63"/>
    <p:sldId id="319" r:id="rId64"/>
    <p:sldId id="320" r:id="rId65"/>
    <p:sldId id="321" r:id="rId66"/>
    <p:sldId id="322" r:id="rId67"/>
    <p:sldId id="323" r:id="rId68"/>
    <p:sldId id="324" r:id="rId6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5" d="100"/>
          <a:sy n="95" d="100"/>
        </p:scale>
        <p:origin x="2006" y="7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31C36E-EDE8-44E1-AD6D-527F6F1F734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F1DFB71-B40F-4903-9700-92037ABDF8E2}">
      <dgm:prSet/>
      <dgm:spPr/>
      <dgm:t>
        <a:bodyPr/>
        <a:lstStyle/>
        <a:p>
          <a:r>
            <a:rPr lang="en-US"/>
            <a:t>Descriptive Methods</a:t>
          </a:r>
        </a:p>
      </dgm:t>
    </dgm:pt>
    <dgm:pt modelId="{29D6CC39-B34A-4EE0-A198-CC62E892D6AB}" type="parTrans" cxnId="{724AD50D-39FA-4FB2-9B20-2F6B73CC2644}">
      <dgm:prSet/>
      <dgm:spPr/>
      <dgm:t>
        <a:bodyPr/>
        <a:lstStyle/>
        <a:p>
          <a:endParaRPr lang="en-US"/>
        </a:p>
      </dgm:t>
    </dgm:pt>
    <dgm:pt modelId="{DBA47DB1-A962-41DB-AD0A-82A0D0188F4E}" type="sibTrans" cxnId="{724AD50D-39FA-4FB2-9B20-2F6B73CC2644}">
      <dgm:prSet/>
      <dgm:spPr/>
      <dgm:t>
        <a:bodyPr/>
        <a:lstStyle/>
        <a:p>
          <a:endParaRPr lang="en-US"/>
        </a:p>
      </dgm:t>
    </dgm:pt>
    <dgm:pt modelId="{10BE4611-263F-48F0-A7D4-CC8FDBF88F7D}">
      <dgm:prSet/>
      <dgm:spPr/>
      <dgm:t>
        <a:bodyPr/>
        <a:lstStyle/>
        <a:p>
          <a:pPr>
            <a:buNone/>
          </a:pPr>
          <a:r>
            <a:rPr lang="en-US" dirty="0"/>
            <a:t>Find human-interpretable patterns that describe the data.</a:t>
          </a:r>
        </a:p>
      </dgm:t>
    </dgm:pt>
    <dgm:pt modelId="{935FD305-1F10-49C6-8FDD-792800AA7C4B}" type="parTrans" cxnId="{8031A70F-4E36-454E-9820-92790F8B8794}">
      <dgm:prSet/>
      <dgm:spPr/>
      <dgm:t>
        <a:bodyPr/>
        <a:lstStyle/>
        <a:p>
          <a:endParaRPr lang="en-US"/>
        </a:p>
      </dgm:t>
    </dgm:pt>
    <dgm:pt modelId="{D9F10BD0-DF83-47D2-846A-013997F4F47F}" type="sibTrans" cxnId="{8031A70F-4E36-454E-9820-92790F8B8794}">
      <dgm:prSet/>
      <dgm:spPr/>
      <dgm:t>
        <a:bodyPr/>
        <a:lstStyle/>
        <a:p>
          <a:endParaRPr lang="en-US"/>
        </a:p>
      </dgm:t>
    </dgm:pt>
    <dgm:pt modelId="{B70CBC28-4327-48FD-8C4C-819BFC202527}">
      <dgm:prSet/>
      <dgm:spPr/>
      <dgm:t>
        <a:bodyPr/>
        <a:lstStyle/>
        <a:p>
          <a:r>
            <a:rPr lang="en-US" dirty="0"/>
            <a:t>Predictive Methods</a:t>
          </a:r>
        </a:p>
      </dgm:t>
    </dgm:pt>
    <dgm:pt modelId="{1D5084B9-00F4-4272-9817-A27328FC7E24}" type="parTrans" cxnId="{44FB2E9A-16DB-4680-A50A-462A99EF2AC4}">
      <dgm:prSet/>
      <dgm:spPr/>
      <dgm:t>
        <a:bodyPr/>
        <a:lstStyle/>
        <a:p>
          <a:endParaRPr lang="en-US"/>
        </a:p>
      </dgm:t>
    </dgm:pt>
    <dgm:pt modelId="{C8A27649-BF52-41B2-A5E5-B9A28710BD3C}" type="sibTrans" cxnId="{44FB2E9A-16DB-4680-A50A-462A99EF2AC4}">
      <dgm:prSet/>
      <dgm:spPr/>
      <dgm:t>
        <a:bodyPr/>
        <a:lstStyle/>
        <a:p>
          <a:endParaRPr lang="en-US"/>
        </a:p>
      </dgm:t>
    </dgm:pt>
    <dgm:pt modelId="{592F67BA-5EB8-4538-8C3D-7131E8AFBFE9}">
      <dgm:prSet/>
      <dgm:spPr/>
      <dgm:t>
        <a:bodyPr/>
        <a:lstStyle/>
        <a:p>
          <a:pPr>
            <a:buNone/>
          </a:pPr>
          <a:r>
            <a:rPr lang="en-US" dirty="0"/>
            <a:t>Use some features (variables) to predict unknown or future value of other variable.</a:t>
          </a:r>
        </a:p>
      </dgm:t>
    </dgm:pt>
    <dgm:pt modelId="{FAE889CC-56DB-4BFF-B8CF-C74420757837}" type="parTrans" cxnId="{7F929DA8-ABC6-44D7-99A9-3BC6AEF5A23B}">
      <dgm:prSet/>
      <dgm:spPr/>
      <dgm:t>
        <a:bodyPr/>
        <a:lstStyle/>
        <a:p>
          <a:endParaRPr lang="en-US"/>
        </a:p>
      </dgm:t>
    </dgm:pt>
    <dgm:pt modelId="{CB81165A-683E-417B-B4AE-86AD3C198810}" type="sibTrans" cxnId="{7F929DA8-ABC6-44D7-99A9-3BC6AEF5A23B}">
      <dgm:prSet/>
      <dgm:spPr/>
      <dgm:t>
        <a:bodyPr/>
        <a:lstStyle/>
        <a:p>
          <a:endParaRPr lang="en-US"/>
        </a:p>
      </dgm:t>
    </dgm:pt>
    <dgm:pt modelId="{2684467A-432C-4650-93E4-73D3A3916BC9}" type="pres">
      <dgm:prSet presAssocID="{1331C36E-EDE8-44E1-AD6D-527F6F1F734B}" presName="Name0" presStyleCnt="0">
        <dgm:presLayoutVars>
          <dgm:dir/>
          <dgm:animLvl val="lvl"/>
          <dgm:resizeHandles val="exact"/>
        </dgm:presLayoutVars>
      </dgm:prSet>
      <dgm:spPr/>
    </dgm:pt>
    <dgm:pt modelId="{024C48D9-F24E-4DDC-9806-45014B53CA5B}" type="pres">
      <dgm:prSet presAssocID="{FF1DFB71-B40F-4903-9700-92037ABDF8E2}" presName="linNode" presStyleCnt="0"/>
      <dgm:spPr/>
    </dgm:pt>
    <dgm:pt modelId="{9A48F2D0-0D59-49EC-AA09-68C94A5F018A}" type="pres">
      <dgm:prSet presAssocID="{FF1DFB71-B40F-4903-9700-92037ABDF8E2}" presName="parentText" presStyleLbl="node1" presStyleIdx="0" presStyleCnt="2">
        <dgm:presLayoutVars>
          <dgm:chMax val="1"/>
          <dgm:bulletEnabled val="1"/>
        </dgm:presLayoutVars>
      </dgm:prSet>
      <dgm:spPr/>
    </dgm:pt>
    <dgm:pt modelId="{87BDEC67-E543-4FD6-9842-7CC331700AC0}" type="pres">
      <dgm:prSet presAssocID="{FF1DFB71-B40F-4903-9700-92037ABDF8E2}" presName="descendantText" presStyleLbl="alignAccFollowNode1" presStyleIdx="0" presStyleCnt="2">
        <dgm:presLayoutVars>
          <dgm:bulletEnabled val="1"/>
        </dgm:presLayoutVars>
      </dgm:prSet>
      <dgm:spPr/>
    </dgm:pt>
    <dgm:pt modelId="{03899EAA-91AC-4A31-B5E0-2B7ECA706A29}" type="pres">
      <dgm:prSet presAssocID="{DBA47DB1-A962-41DB-AD0A-82A0D0188F4E}" presName="sp" presStyleCnt="0"/>
      <dgm:spPr/>
    </dgm:pt>
    <dgm:pt modelId="{B6617C66-C3D5-49B9-ADC7-7D7E1636A22A}" type="pres">
      <dgm:prSet presAssocID="{B70CBC28-4327-48FD-8C4C-819BFC202527}" presName="linNode" presStyleCnt="0"/>
      <dgm:spPr/>
    </dgm:pt>
    <dgm:pt modelId="{CA76CDD3-3DF8-4122-B56E-3D6E118C19EA}" type="pres">
      <dgm:prSet presAssocID="{B70CBC28-4327-48FD-8C4C-819BFC202527}" presName="parentText" presStyleLbl="node1" presStyleIdx="1" presStyleCnt="2">
        <dgm:presLayoutVars>
          <dgm:chMax val="1"/>
          <dgm:bulletEnabled val="1"/>
        </dgm:presLayoutVars>
      </dgm:prSet>
      <dgm:spPr/>
    </dgm:pt>
    <dgm:pt modelId="{9BFCA82D-5EBA-4C9E-B74F-E08961653B8F}" type="pres">
      <dgm:prSet presAssocID="{B70CBC28-4327-48FD-8C4C-819BFC202527}" presName="descendantText" presStyleLbl="alignAccFollowNode1" presStyleIdx="1" presStyleCnt="2">
        <dgm:presLayoutVars>
          <dgm:bulletEnabled val="1"/>
        </dgm:presLayoutVars>
      </dgm:prSet>
      <dgm:spPr/>
    </dgm:pt>
  </dgm:ptLst>
  <dgm:cxnLst>
    <dgm:cxn modelId="{724AD50D-39FA-4FB2-9B20-2F6B73CC2644}" srcId="{1331C36E-EDE8-44E1-AD6D-527F6F1F734B}" destId="{FF1DFB71-B40F-4903-9700-92037ABDF8E2}" srcOrd="0" destOrd="0" parTransId="{29D6CC39-B34A-4EE0-A198-CC62E892D6AB}" sibTransId="{DBA47DB1-A962-41DB-AD0A-82A0D0188F4E}"/>
    <dgm:cxn modelId="{8031A70F-4E36-454E-9820-92790F8B8794}" srcId="{FF1DFB71-B40F-4903-9700-92037ABDF8E2}" destId="{10BE4611-263F-48F0-A7D4-CC8FDBF88F7D}" srcOrd="0" destOrd="0" parTransId="{935FD305-1F10-49C6-8FDD-792800AA7C4B}" sibTransId="{D9F10BD0-DF83-47D2-846A-013997F4F47F}"/>
    <dgm:cxn modelId="{F58FAA29-0BA1-4211-BD96-5C84C9533F5B}" type="presOf" srcId="{592F67BA-5EB8-4538-8C3D-7131E8AFBFE9}" destId="{9BFCA82D-5EBA-4C9E-B74F-E08961653B8F}" srcOrd="0" destOrd="0" presId="urn:microsoft.com/office/officeart/2005/8/layout/vList5"/>
    <dgm:cxn modelId="{00FA8F32-170E-4177-B5F0-BD7ACAF2B4A1}" type="presOf" srcId="{B70CBC28-4327-48FD-8C4C-819BFC202527}" destId="{CA76CDD3-3DF8-4122-B56E-3D6E118C19EA}" srcOrd="0" destOrd="0" presId="urn:microsoft.com/office/officeart/2005/8/layout/vList5"/>
    <dgm:cxn modelId="{EC264749-B2D3-48A2-A231-BC5C484FC8F5}" type="presOf" srcId="{10BE4611-263F-48F0-A7D4-CC8FDBF88F7D}" destId="{87BDEC67-E543-4FD6-9842-7CC331700AC0}" srcOrd="0" destOrd="0" presId="urn:microsoft.com/office/officeart/2005/8/layout/vList5"/>
    <dgm:cxn modelId="{44FB2E9A-16DB-4680-A50A-462A99EF2AC4}" srcId="{1331C36E-EDE8-44E1-AD6D-527F6F1F734B}" destId="{B70CBC28-4327-48FD-8C4C-819BFC202527}" srcOrd="1" destOrd="0" parTransId="{1D5084B9-00F4-4272-9817-A27328FC7E24}" sibTransId="{C8A27649-BF52-41B2-A5E5-B9A28710BD3C}"/>
    <dgm:cxn modelId="{7F929DA8-ABC6-44D7-99A9-3BC6AEF5A23B}" srcId="{B70CBC28-4327-48FD-8C4C-819BFC202527}" destId="{592F67BA-5EB8-4538-8C3D-7131E8AFBFE9}" srcOrd="0" destOrd="0" parTransId="{FAE889CC-56DB-4BFF-B8CF-C74420757837}" sibTransId="{CB81165A-683E-417B-B4AE-86AD3C198810}"/>
    <dgm:cxn modelId="{D41772C9-6536-4C97-A128-B5ABA52F74FA}" type="presOf" srcId="{1331C36E-EDE8-44E1-AD6D-527F6F1F734B}" destId="{2684467A-432C-4650-93E4-73D3A3916BC9}" srcOrd="0" destOrd="0" presId="urn:microsoft.com/office/officeart/2005/8/layout/vList5"/>
    <dgm:cxn modelId="{C8F26BE1-CD3F-484D-849A-9FBE39958B88}" type="presOf" srcId="{FF1DFB71-B40F-4903-9700-92037ABDF8E2}" destId="{9A48F2D0-0D59-49EC-AA09-68C94A5F018A}" srcOrd="0" destOrd="0" presId="urn:microsoft.com/office/officeart/2005/8/layout/vList5"/>
    <dgm:cxn modelId="{6D798CB1-8B08-41A3-AD55-E5504EB4ADB2}" type="presParOf" srcId="{2684467A-432C-4650-93E4-73D3A3916BC9}" destId="{024C48D9-F24E-4DDC-9806-45014B53CA5B}" srcOrd="0" destOrd="0" presId="urn:microsoft.com/office/officeart/2005/8/layout/vList5"/>
    <dgm:cxn modelId="{7C2FF8E7-CF9A-4744-A865-6D978FC14C54}" type="presParOf" srcId="{024C48D9-F24E-4DDC-9806-45014B53CA5B}" destId="{9A48F2D0-0D59-49EC-AA09-68C94A5F018A}" srcOrd="0" destOrd="0" presId="urn:microsoft.com/office/officeart/2005/8/layout/vList5"/>
    <dgm:cxn modelId="{059BFF58-53F6-479E-A09A-741AD95A6F89}" type="presParOf" srcId="{024C48D9-F24E-4DDC-9806-45014B53CA5B}" destId="{87BDEC67-E543-4FD6-9842-7CC331700AC0}" srcOrd="1" destOrd="0" presId="urn:microsoft.com/office/officeart/2005/8/layout/vList5"/>
    <dgm:cxn modelId="{2C77F312-4312-4449-AAFA-6F1E75038774}" type="presParOf" srcId="{2684467A-432C-4650-93E4-73D3A3916BC9}" destId="{03899EAA-91AC-4A31-B5E0-2B7ECA706A29}" srcOrd="1" destOrd="0" presId="urn:microsoft.com/office/officeart/2005/8/layout/vList5"/>
    <dgm:cxn modelId="{24EAE861-FDB6-46A8-9CBC-644F80CC3CAA}" type="presParOf" srcId="{2684467A-432C-4650-93E4-73D3A3916BC9}" destId="{B6617C66-C3D5-49B9-ADC7-7D7E1636A22A}" srcOrd="2" destOrd="0" presId="urn:microsoft.com/office/officeart/2005/8/layout/vList5"/>
    <dgm:cxn modelId="{2CBD7338-5474-44D5-B59D-06005C87882F}" type="presParOf" srcId="{B6617C66-C3D5-49B9-ADC7-7D7E1636A22A}" destId="{CA76CDD3-3DF8-4122-B56E-3D6E118C19EA}" srcOrd="0" destOrd="0" presId="urn:microsoft.com/office/officeart/2005/8/layout/vList5"/>
    <dgm:cxn modelId="{F2B68DB3-3058-4BA5-BE1D-294CADCD6D90}" type="presParOf" srcId="{B6617C66-C3D5-49B9-ADC7-7D7E1636A22A}" destId="{9BFCA82D-5EBA-4C9E-B74F-E08961653B8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37F43D-6B30-43FA-A5DA-E1ABD9459EA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A7CA699-8BBC-4772-B86C-1D35B4542000}">
      <dgm:prSet/>
      <dgm:spPr/>
      <dgm:t>
        <a:bodyPr/>
        <a:lstStyle/>
        <a:p>
          <a:r>
            <a:rPr lang="en-US" dirty="0"/>
            <a:t>Data Mining is interdisciplinary and overlaps significantly with many fields</a:t>
          </a:r>
        </a:p>
      </dgm:t>
    </dgm:pt>
    <dgm:pt modelId="{BE7945AA-B4AB-47C6-8554-05C27FB2E211}" type="parTrans" cxnId="{3BA9B8B6-F562-4DEB-A061-0AC800E0C7CF}">
      <dgm:prSet/>
      <dgm:spPr/>
      <dgm:t>
        <a:bodyPr/>
        <a:lstStyle/>
        <a:p>
          <a:endParaRPr lang="en-US"/>
        </a:p>
      </dgm:t>
    </dgm:pt>
    <dgm:pt modelId="{2D183FAB-BBBA-438F-8790-BE8632988067}" type="sibTrans" cxnId="{3BA9B8B6-F562-4DEB-A061-0AC800E0C7CF}">
      <dgm:prSet/>
      <dgm:spPr/>
      <dgm:t>
        <a:bodyPr/>
        <a:lstStyle/>
        <a:p>
          <a:endParaRPr lang="en-US"/>
        </a:p>
      </dgm:t>
    </dgm:pt>
    <dgm:pt modelId="{BB515DB6-254D-4520-8EA3-08645BAE7946}">
      <dgm:prSet/>
      <dgm:spPr/>
      <dgm:t>
        <a:bodyPr/>
        <a:lstStyle/>
        <a:p>
          <a:r>
            <a:rPr lang="en-US" dirty="0"/>
            <a:t>Statistics</a:t>
          </a:r>
        </a:p>
      </dgm:t>
    </dgm:pt>
    <dgm:pt modelId="{59FD018C-5052-4E93-88DB-0DC2B495BD87}" type="parTrans" cxnId="{B1F4776F-D83B-43B5-B75C-8F81868BE52D}">
      <dgm:prSet/>
      <dgm:spPr/>
      <dgm:t>
        <a:bodyPr/>
        <a:lstStyle/>
        <a:p>
          <a:endParaRPr lang="en-US"/>
        </a:p>
      </dgm:t>
    </dgm:pt>
    <dgm:pt modelId="{DDF4C183-35ED-4558-A6F1-A65ACD7343AB}" type="sibTrans" cxnId="{B1F4776F-D83B-43B5-B75C-8F81868BE52D}">
      <dgm:prSet/>
      <dgm:spPr/>
      <dgm:t>
        <a:bodyPr/>
        <a:lstStyle/>
        <a:p>
          <a:endParaRPr lang="en-US"/>
        </a:p>
      </dgm:t>
    </dgm:pt>
    <dgm:pt modelId="{72A929BE-3190-4CFD-B470-DB420D5DEFF9}">
      <dgm:prSet/>
      <dgm:spPr/>
      <dgm:t>
        <a:bodyPr/>
        <a:lstStyle/>
        <a:p>
          <a:r>
            <a:rPr lang="en-US"/>
            <a:t>CS (machine learning, AI, data bases)</a:t>
          </a:r>
        </a:p>
      </dgm:t>
    </dgm:pt>
    <dgm:pt modelId="{8BBE8059-BB97-43A7-B744-A9E9F58BAEB2}" type="parTrans" cxnId="{2382EF95-0126-4BFE-824A-8303D73E2EEC}">
      <dgm:prSet/>
      <dgm:spPr/>
      <dgm:t>
        <a:bodyPr/>
        <a:lstStyle/>
        <a:p>
          <a:endParaRPr lang="en-US"/>
        </a:p>
      </dgm:t>
    </dgm:pt>
    <dgm:pt modelId="{E82A3084-446D-46D6-B822-130447118DE0}" type="sibTrans" cxnId="{2382EF95-0126-4BFE-824A-8303D73E2EEC}">
      <dgm:prSet/>
      <dgm:spPr/>
      <dgm:t>
        <a:bodyPr/>
        <a:lstStyle/>
        <a:p>
          <a:endParaRPr lang="en-US"/>
        </a:p>
      </dgm:t>
    </dgm:pt>
    <dgm:pt modelId="{075817D7-C3A7-4E74-82C3-507BFA743684}">
      <dgm:prSet/>
      <dgm:spPr/>
      <dgm:t>
        <a:bodyPr/>
        <a:lstStyle/>
        <a:p>
          <a:r>
            <a:rPr lang="en-US" dirty="0"/>
            <a:t>Optimization</a:t>
          </a:r>
        </a:p>
      </dgm:t>
    </dgm:pt>
    <dgm:pt modelId="{D33088BA-1E9A-4C6C-BAB0-B78E8FE79536}" type="parTrans" cxnId="{D22D80B1-4020-4944-8276-A8804B7B9702}">
      <dgm:prSet/>
      <dgm:spPr/>
      <dgm:t>
        <a:bodyPr/>
        <a:lstStyle/>
        <a:p>
          <a:endParaRPr lang="en-US"/>
        </a:p>
      </dgm:t>
    </dgm:pt>
    <dgm:pt modelId="{B47ABAE6-0C87-4BF7-82E0-C13B7A195625}" type="sibTrans" cxnId="{D22D80B1-4020-4944-8276-A8804B7B9702}">
      <dgm:prSet/>
      <dgm:spPr/>
      <dgm:t>
        <a:bodyPr/>
        <a:lstStyle/>
        <a:p>
          <a:endParaRPr lang="en-US"/>
        </a:p>
      </dgm:t>
    </dgm:pt>
    <dgm:pt modelId="{3F224388-F4AD-496D-BE34-3CD6C1E2F5DC}">
      <dgm:prSet/>
      <dgm:spPr/>
      <dgm:t>
        <a:bodyPr/>
        <a:lstStyle/>
        <a:p>
          <a:r>
            <a:rPr lang="en-US" dirty="0"/>
            <a:t>Data Mining requires a team effort with members who have expertise in several areas</a:t>
          </a:r>
        </a:p>
      </dgm:t>
    </dgm:pt>
    <dgm:pt modelId="{BF7B1D1A-21D9-45BA-BB46-95F66A13013C}" type="parTrans" cxnId="{046855C0-DF2D-4305-8E72-C92BDEF22296}">
      <dgm:prSet/>
      <dgm:spPr/>
      <dgm:t>
        <a:bodyPr/>
        <a:lstStyle/>
        <a:p>
          <a:endParaRPr lang="en-US"/>
        </a:p>
      </dgm:t>
    </dgm:pt>
    <dgm:pt modelId="{69B84122-3B99-405E-8A27-3A36C9B83D30}" type="sibTrans" cxnId="{046855C0-DF2D-4305-8E72-C92BDEF22296}">
      <dgm:prSet/>
      <dgm:spPr/>
      <dgm:t>
        <a:bodyPr/>
        <a:lstStyle/>
        <a:p>
          <a:endParaRPr lang="en-US"/>
        </a:p>
      </dgm:t>
    </dgm:pt>
    <dgm:pt modelId="{779660C4-225A-4E4D-BA3C-DE6193ABBDAF}">
      <dgm:prSet/>
      <dgm:spPr/>
      <dgm:t>
        <a:bodyPr/>
        <a:lstStyle/>
        <a:p>
          <a:r>
            <a:rPr lang="en-US" dirty="0"/>
            <a:t>Data management</a:t>
          </a:r>
        </a:p>
      </dgm:t>
    </dgm:pt>
    <dgm:pt modelId="{9496E405-F9BD-4515-8B6E-B11BB38A7E28}" type="parTrans" cxnId="{CB3ED693-B682-4426-8D27-86E04244FB8E}">
      <dgm:prSet/>
      <dgm:spPr/>
      <dgm:t>
        <a:bodyPr/>
        <a:lstStyle/>
        <a:p>
          <a:endParaRPr lang="en-US"/>
        </a:p>
      </dgm:t>
    </dgm:pt>
    <dgm:pt modelId="{9873C5E5-FE31-4728-8B66-41D41CFCF2E6}" type="sibTrans" cxnId="{CB3ED693-B682-4426-8D27-86E04244FB8E}">
      <dgm:prSet/>
      <dgm:spPr/>
      <dgm:t>
        <a:bodyPr/>
        <a:lstStyle/>
        <a:p>
          <a:endParaRPr lang="en-US"/>
        </a:p>
      </dgm:t>
    </dgm:pt>
    <dgm:pt modelId="{316AEF7B-296B-43E1-B384-676ECE6E4184}">
      <dgm:prSet/>
      <dgm:spPr/>
      <dgm:t>
        <a:bodyPr/>
        <a:lstStyle/>
        <a:p>
          <a:r>
            <a:rPr lang="en-US" dirty="0"/>
            <a:t>Statistics</a:t>
          </a:r>
        </a:p>
      </dgm:t>
    </dgm:pt>
    <dgm:pt modelId="{40A004F5-1689-4F76-946B-C3AD9C507C49}" type="parTrans" cxnId="{167028E4-FDCF-4C6C-9BA0-B7A8962E4C64}">
      <dgm:prSet/>
      <dgm:spPr/>
      <dgm:t>
        <a:bodyPr/>
        <a:lstStyle/>
        <a:p>
          <a:endParaRPr lang="en-US"/>
        </a:p>
      </dgm:t>
    </dgm:pt>
    <dgm:pt modelId="{72610D82-D666-4E74-948D-935F345268C7}" type="sibTrans" cxnId="{167028E4-FDCF-4C6C-9BA0-B7A8962E4C64}">
      <dgm:prSet/>
      <dgm:spPr/>
      <dgm:t>
        <a:bodyPr/>
        <a:lstStyle/>
        <a:p>
          <a:endParaRPr lang="en-US"/>
        </a:p>
      </dgm:t>
    </dgm:pt>
    <dgm:pt modelId="{62B8F781-18A3-47DB-82FA-873669F1A5D9}">
      <dgm:prSet/>
      <dgm:spPr/>
      <dgm:t>
        <a:bodyPr/>
        <a:lstStyle/>
        <a:p>
          <a:r>
            <a:rPr lang="en-US" dirty="0"/>
            <a:t>Programming</a:t>
          </a:r>
        </a:p>
      </dgm:t>
    </dgm:pt>
    <dgm:pt modelId="{1816426A-EC9A-4900-805E-A58035DAB12A}" type="parTrans" cxnId="{1B909A70-1897-47C3-85B0-7890B80DA255}">
      <dgm:prSet/>
      <dgm:spPr/>
      <dgm:t>
        <a:bodyPr/>
        <a:lstStyle/>
        <a:p>
          <a:endParaRPr lang="en-US"/>
        </a:p>
      </dgm:t>
    </dgm:pt>
    <dgm:pt modelId="{21DC0768-8762-421F-BEC8-88005949AD6A}" type="sibTrans" cxnId="{1B909A70-1897-47C3-85B0-7890B80DA255}">
      <dgm:prSet/>
      <dgm:spPr/>
      <dgm:t>
        <a:bodyPr/>
        <a:lstStyle/>
        <a:p>
          <a:endParaRPr lang="en-US"/>
        </a:p>
      </dgm:t>
    </dgm:pt>
    <dgm:pt modelId="{AD9BB617-D97E-4C2A-8E06-A182642E4602}">
      <dgm:prSet/>
      <dgm:spPr/>
      <dgm:t>
        <a:bodyPr/>
        <a:lstStyle/>
        <a:p>
          <a:r>
            <a:rPr lang="en-US" dirty="0"/>
            <a:t>Communication </a:t>
          </a:r>
        </a:p>
      </dgm:t>
    </dgm:pt>
    <dgm:pt modelId="{65B76E1A-3F3E-4301-AB2A-6E828BEF9305}" type="parTrans" cxnId="{6F327766-255B-493E-B508-0870B97FC05F}">
      <dgm:prSet/>
      <dgm:spPr/>
      <dgm:t>
        <a:bodyPr/>
        <a:lstStyle/>
        <a:p>
          <a:endParaRPr lang="en-US"/>
        </a:p>
      </dgm:t>
    </dgm:pt>
    <dgm:pt modelId="{EFB41A9D-8E1B-46EC-8499-1E3581A7ACB8}" type="sibTrans" cxnId="{6F327766-255B-493E-B508-0870B97FC05F}">
      <dgm:prSet/>
      <dgm:spPr/>
      <dgm:t>
        <a:bodyPr/>
        <a:lstStyle/>
        <a:p>
          <a:endParaRPr lang="en-US"/>
        </a:p>
      </dgm:t>
    </dgm:pt>
    <dgm:pt modelId="{65E97A52-D3F9-4ABD-AD14-C20E5760F2D9}">
      <dgm:prSet/>
      <dgm:spPr/>
      <dgm:t>
        <a:bodyPr/>
        <a:lstStyle/>
        <a:p>
          <a:r>
            <a:rPr lang="en-US" dirty="0"/>
            <a:t>+ Application domain</a:t>
          </a:r>
        </a:p>
      </dgm:t>
    </dgm:pt>
    <dgm:pt modelId="{271950C0-8881-445C-AB61-B15B392ED0D4}" type="parTrans" cxnId="{4B895C7C-57B5-4013-A05D-D991FB1D9196}">
      <dgm:prSet/>
      <dgm:spPr/>
      <dgm:t>
        <a:bodyPr/>
        <a:lstStyle/>
        <a:p>
          <a:endParaRPr lang="en-US"/>
        </a:p>
      </dgm:t>
    </dgm:pt>
    <dgm:pt modelId="{E3D115ED-18F7-4EE6-8C22-3F0C74F091DC}" type="sibTrans" cxnId="{4B895C7C-57B5-4013-A05D-D991FB1D9196}">
      <dgm:prSet/>
      <dgm:spPr/>
      <dgm:t>
        <a:bodyPr/>
        <a:lstStyle/>
        <a:p>
          <a:endParaRPr lang="en-US"/>
        </a:p>
      </dgm:t>
    </dgm:pt>
    <dgm:pt modelId="{D6131DE5-AC62-4953-B4F6-20DD81686A01}" type="pres">
      <dgm:prSet presAssocID="{8637F43D-6B30-43FA-A5DA-E1ABD9459EA2}" presName="Name0" presStyleCnt="0">
        <dgm:presLayoutVars>
          <dgm:dir/>
          <dgm:animLvl val="lvl"/>
          <dgm:resizeHandles val="exact"/>
        </dgm:presLayoutVars>
      </dgm:prSet>
      <dgm:spPr/>
    </dgm:pt>
    <dgm:pt modelId="{E0EFB521-647D-43E4-9AE4-486C9FF9D6C9}" type="pres">
      <dgm:prSet presAssocID="{EA7CA699-8BBC-4772-B86C-1D35B4542000}" presName="composite" presStyleCnt="0"/>
      <dgm:spPr/>
    </dgm:pt>
    <dgm:pt modelId="{B91AFDBA-E290-4049-953F-2E7FBA565499}" type="pres">
      <dgm:prSet presAssocID="{EA7CA699-8BBC-4772-B86C-1D35B4542000}" presName="parTx" presStyleLbl="alignNode1" presStyleIdx="0" presStyleCnt="2">
        <dgm:presLayoutVars>
          <dgm:chMax val="0"/>
          <dgm:chPref val="0"/>
          <dgm:bulletEnabled val="1"/>
        </dgm:presLayoutVars>
      </dgm:prSet>
      <dgm:spPr/>
    </dgm:pt>
    <dgm:pt modelId="{878BC2FF-8107-4275-BAF2-794839D12CAA}" type="pres">
      <dgm:prSet presAssocID="{EA7CA699-8BBC-4772-B86C-1D35B4542000}" presName="desTx" presStyleLbl="alignAccFollowNode1" presStyleIdx="0" presStyleCnt="2">
        <dgm:presLayoutVars>
          <dgm:bulletEnabled val="1"/>
        </dgm:presLayoutVars>
      </dgm:prSet>
      <dgm:spPr/>
    </dgm:pt>
    <dgm:pt modelId="{231A91CE-0DDE-4BC1-A693-27DD896AC171}" type="pres">
      <dgm:prSet presAssocID="{2D183FAB-BBBA-438F-8790-BE8632988067}" presName="space" presStyleCnt="0"/>
      <dgm:spPr/>
    </dgm:pt>
    <dgm:pt modelId="{AB39DCCC-EF47-48A6-BD90-40871EF1330F}" type="pres">
      <dgm:prSet presAssocID="{3F224388-F4AD-496D-BE34-3CD6C1E2F5DC}" presName="composite" presStyleCnt="0"/>
      <dgm:spPr/>
    </dgm:pt>
    <dgm:pt modelId="{239412D2-F346-45FC-8469-91560F4E50C2}" type="pres">
      <dgm:prSet presAssocID="{3F224388-F4AD-496D-BE34-3CD6C1E2F5DC}" presName="parTx" presStyleLbl="alignNode1" presStyleIdx="1" presStyleCnt="2">
        <dgm:presLayoutVars>
          <dgm:chMax val="0"/>
          <dgm:chPref val="0"/>
          <dgm:bulletEnabled val="1"/>
        </dgm:presLayoutVars>
      </dgm:prSet>
      <dgm:spPr/>
    </dgm:pt>
    <dgm:pt modelId="{C382B3D7-75A3-4553-8029-9B8DB676EB36}" type="pres">
      <dgm:prSet presAssocID="{3F224388-F4AD-496D-BE34-3CD6C1E2F5DC}" presName="desTx" presStyleLbl="alignAccFollowNode1" presStyleIdx="1" presStyleCnt="2">
        <dgm:presLayoutVars>
          <dgm:bulletEnabled val="1"/>
        </dgm:presLayoutVars>
      </dgm:prSet>
      <dgm:spPr/>
    </dgm:pt>
  </dgm:ptLst>
  <dgm:cxnLst>
    <dgm:cxn modelId="{10FACB0A-A52C-4FBB-8031-D6668DD15066}" type="presOf" srcId="{BB515DB6-254D-4520-8EA3-08645BAE7946}" destId="{878BC2FF-8107-4275-BAF2-794839D12CAA}" srcOrd="0" destOrd="0" presId="urn:microsoft.com/office/officeart/2005/8/layout/hList1"/>
    <dgm:cxn modelId="{40E1D90E-93B2-44DE-BD94-715D2AD219BD}" type="presOf" srcId="{AD9BB617-D97E-4C2A-8E06-A182642E4602}" destId="{C382B3D7-75A3-4553-8029-9B8DB676EB36}" srcOrd="0" destOrd="3" presId="urn:microsoft.com/office/officeart/2005/8/layout/hList1"/>
    <dgm:cxn modelId="{05C3311A-897F-4DB3-96AE-90E97A241E32}" type="presOf" srcId="{8637F43D-6B30-43FA-A5DA-E1ABD9459EA2}" destId="{D6131DE5-AC62-4953-B4F6-20DD81686A01}" srcOrd="0" destOrd="0" presId="urn:microsoft.com/office/officeart/2005/8/layout/hList1"/>
    <dgm:cxn modelId="{AA69362A-A317-4BEC-B993-A9827218289D}" type="presOf" srcId="{075817D7-C3A7-4E74-82C3-507BFA743684}" destId="{878BC2FF-8107-4275-BAF2-794839D12CAA}" srcOrd="0" destOrd="2" presId="urn:microsoft.com/office/officeart/2005/8/layout/hList1"/>
    <dgm:cxn modelId="{BA6EFA2D-84DE-4ACA-9F89-3C4C98F0BC87}" type="presOf" srcId="{EA7CA699-8BBC-4772-B86C-1D35B4542000}" destId="{B91AFDBA-E290-4049-953F-2E7FBA565499}" srcOrd="0" destOrd="0" presId="urn:microsoft.com/office/officeart/2005/8/layout/hList1"/>
    <dgm:cxn modelId="{6F327766-255B-493E-B508-0870B97FC05F}" srcId="{3F224388-F4AD-496D-BE34-3CD6C1E2F5DC}" destId="{AD9BB617-D97E-4C2A-8E06-A182642E4602}" srcOrd="3" destOrd="0" parTransId="{65B76E1A-3F3E-4301-AB2A-6E828BEF9305}" sibTransId="{EFB41A9D-8E1B-46EC-8499-1E3581A7ACB8}"/>
    <dgm:cxn modelId="{2E6DA149-11B4-476E-956A-8F612E57DCD2}" type="presOf" srcId="{65E97A52-D3F9-4ABD-AD14-C20E5760F2D9}" destId="{C382B3D7-75A3-4553-8029-9B8DB676EB36}" srcOrd="0" destOrd="4" presId="urn:microsoft.com/office/officeart/2005/8/layout/hList1"/>
    <dgm:cxn modelId="{B1F4776F-D83B-43B5-B75C-8F81868BE52D}" srcId="{EA7CA699-8BBC-4772-B86C-1D35B4542000}" destId="{BB515DB6-254D-4520-8EA3-08645BAE7946}" srcOrd="0" destOrd="0" parTransId="{59FD018C-5052-4E93-88DB-0DC2B495BD87}" sibTransId="{DDF4C183-35ED-4558-A6F1-A65ACD7343AB}"/>
    <dgm:cxn modelId="{1B909A70-1897-47C3-85B0-7890B80DA255}" srcId="{3F224388-F4AD-496D-BE34-3CD6C1E2F5DC}" destId="{62B8F781-18A3-47DB-82FA-873669F1A5D9}" srcOrd="2" destOrd="0" parTransId="{1816426A-EC9A-4900-805E-A58035DAB12A}" sibTransId="{21DC0768-8762-421F-BEC8-88005949AD6A}"/>
    <dgm:cxn modelId="{4B895C7C-57B5-4013-A05D-D991FB1D9196}" srcId="{3F224388-F4AD-496D-BE34-3CD6C1E2F5DC}" destId="{65E97A52-D3F9-4ABD-AD14-C20E5760F2D9}" srcOrd="4" destOrd="0" parTransId="{271950C0-8881-445C-AB61-B15B392ED0D4}" sibTransId="{E3D115ED-18F7-4EE6-8C22-3F0C74F091DC}"/>
    <dgm:cxn modelId="{4ED15991-F506-4C69-8B85-79B1BEC10E92}" type="presOf" srcId="{62B8F781-18A3-47DB-82FA-873669F1A5D9}" destId="{C382B3D7-75A3-4553-8029-9B8DB676EB36}" srcOrd="0" destOrd="2" presId="urn:microsoft.com/office/officeart/2005/8/layout/hList1"/>
    <dgm:cxn modelId="{CB3ED693-B682-4426-8D27-86E04244FB8E}" srcId="{3F224388-F4AD-496D-BE34-3CD6C1E2F5DC}" destId="{779660C4-225A-4E4D-BA3C-DE6193ABBDAF}" srcOrd="0" destOrd="0" parTransId="{9496E405-F9BD-4515-8B6E-B11BB38A7E28}" sibTransId="{9873C5E5-FE31-4728-8B66-41D41CFCF2E6}"/>
    <dgm:cxn modelId="{2382EF95-0126-4BFE-824A-8303D73E2EEC}" srcId="{EA7CA699-8BBC-4772-B86C-1D35B4542000}" destId="{72A929BE-3190-4CFD-B470-DB420D5DEFF9}" srcOrd="1" destOrd="0" parTransId="{8BBE8059-BB97-43A7-B744-A9E9F58BAEB2}" sibTransId="{E82A3084-446D-46D6-B822-130447118DE0}"/>
    <dgm:cxn modelId="{B300A09A-CF68-484C-838D-BF74FCDF5EAD}" type="presOf" srcId="{72A929BE-3190-4CFD-B470-DB420D5DEFF9}" destId="{878BC2FF-8107-4275-BAF2-794839D12CAA}" srcOrd="0" destOrd="1" presId="urn:microsoft.com/office/officeart/2005/8/layout/hList1"/>
    <dgm:cxn modelId="{D22D80B1-4020-4944-8276-A8804B7B9702}" srcId="{EA7CA699-8BBC-4772-B86C-1D35B4542000}" destId="{075817D7-C3A7-4E74-82C3-507BFA743684}" srcOrd="2" destOrd="0" parTransId="{D33088BA-1E9A-4C6C-BAB0-B78E8FE79536}" sibTransId="{B47ABAE6-0C87-4BF7-82E0-C13B7A195625}"/>
    <dgm:cxn modelId="{3BA9B8B6-F562-4DEB-A061-0AC800E0C7CF}" srcId="{8637F43D-6B30-43FA-A5DA-E1ABD9459EA2}" destId="{EA7CA699-8BBC-4772-B86C-1D35B4542000}" srcOrd="0" destOrd="0" parTransId="{BE7945AA-B4AB-47C6-8554-05C27FB2E211}" sibTransId="{2D183FAB-BBBA-438F-8790-BE8632988067}"/>
    <dgm:cxn modelId="{230BC1BA-4C91-49C2-BC17-DE4533BBBB56}" type="presOf" srcId="{3F224388-F4AD-496D-BE34-3CD6C1E2F5DC}" destId="{239412D2-F346-45FC-8469-91560F4E50C2}" srcOrd="0" destOrd="0" presId="urn:microsoft.com/office/officeart/2005/8/layout/hList1"/>
    <dgm:cxn modelId="{046855C0-DF2D-4305-8E72-C92BDEF22296}" srcId="{8637F43D-6B30-43FA-A5DA-E1ABD9459EA2}" destId="{3F224388-F4AD-496D-BE34-3CD6C1E2F5DC}" srcOrd="1" destOrd="0" parTransId="{BF7B1D1A-21D9-45BA-BB46-95F66A13013C}" sibTransId="{69B84122-3B99-405E-8A27-3A36C9B83D30}"/>
    <dgm:cxn modelId="{167028E4-FDCF-4C6C-9BA0-B7A8962E4C64}" srcId="{3F224388-F4AD-496D-BE34-3CD6C1E2F5DC}" destId="{316AEF7B-296B-43E1-B384-676ECE6E4184}" srcOrd="1" destOrd="0" parTransId="{40A004F5-1689-4F76-946B-C3AD9C507C49}" sibTransId="{72610D82-D666-4E74-948D-935F345268C7}"/>
    <dgm:cxn modelId="{6190C3F0-A59A-4941-83DA-144411359089}" type="presOf" srcId="{316AEF7B-296B-43E1-B384-676ECE6E4184}" destId="{C382B3D7-75A3-4553-8029-9B8DB676EB36}" srcOrd="0" destOrd="1" presId="urn:microsoft.com/office/officeart/2005/8/layout/hList1"/>
    <dgm:cxn modelId="{9637D1FE-6DC3-4A42-B703-B309BBC56D15}" type="presOf" srcId="{779660C4-225A-4E4D-BA3C-DE6193ABBDAF}" destId="{C382B3D7-75A3-4553-8029-9B8DB676EB36}" srcOrd="0" destOrd="0" presId="urn:microsoft.com/office/officeart/2005/8/layout/hList1"/>
    <dgm:cxn modelId="{40BEF0B5-1C12-4007-A77B-344FA6260AA7}" type="presParOf" srcId="{D6131DE5-AC62-4953-B4F6-20DD81686A01}" destId="{E0EFB521-647D-43E4-9AE4-486C9FF9D6C9}" srcOrd="0" destOrd="0" presId="urn:microsoft.com/office/officeart/2005/8/layout/hList1"/>
    <dgm:cxn modelId="{9A2859D1-E61B-4AA7-B756-71598E37A5C8}" type="presParOf" srcId="{E0EFB521-647D-43E4-9AE4-486C9FF9D6C9}" destId="{B91AFDBA-E290-4049-953F-2E7FBA565499}" srcOrd="0" destOrd="0" presId="urn:microsoft.com/office/officeart/2005/8/layout/hList1"/>
    <dgm:cxn modelId="{CC46B649-78B9-4FD6-80CB-5546952B4DCC}" type="presParOf" srcId="{E0EFB521-647D-43E4-9AE4-486C9FF9D6C9}" destId="{878BC2FF-8107-4275-BAF2-794839D12CAA}" srcOrd="1" destOrd="0" presId="urn:microsoft.com/office/officeart/2005/8/layout/hList1"/>
    <dgm:cxn modelId="{F3A0EBC9-F628-456A-9840-82849F2D890E}" type="presParOf" srcId="{D6131DE5-AC62-4953-B4F6-20DD81686A01}" destId="{231A91CE-0DDE-4BC1-A693-27DD896AC171}" srcOrd="1" destOrd="0" presId="urn:microsoft.com/office/officeart/2005/8/layout/hList1"/>
    <dgm:cxn modelId="{2D77E2B1-14E5-4FBF-B8D7-AE8BB136C66B}" type="presParOf" srcId="{D6131DE5-AC62-4953-B4F6-20DD81686A01}" destId="{AB39DCCC-EF47-48A6-BD90-40871EF1330F}" srcOrd="2" destOrd="0" presId="urn:microsoft.com/office/officeart/2005/8/layout/hList1"/>
    <dgm:cxn modelId="{AE8D0127-6897-42FF-8344-D46C87D25A60}" type="presParOf" srcId="{AB39DCCC-EF47-48A6-BD90-40871EF1330F}" destId="{239412D2-F346-45FC-8469-91560F4E50C2}" srcOrd="0" destOrd="0" presId="urn:microsoft.com/office/officeart/2005/8/layout/hList1"/>
    <dgm:cxn modelId="{BE5D8F64-CAA7-42EE-90B5-DF8E66625852}" type="presParOf" srcId="{AB39DCCC-EF47-48A6-BD90-40871EF1330F}" destId="{C382B3D7-75A3-4553-8029-9B8DB676EB3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98CD-A508-4D52-B3AC-6B2B9F86390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04CE99-EF22-4D12-BA19-9410277EF6D5}">
      <dgm:prSet custT="1"/>
      <dgm:spPr/>
      <dgm:t>
        <a:bodyPr/>
        <a:lstStyle/>
        <a:p>
          <a:pPr>
            <a:lnSpc>
              <a:spcPct val="100000"/>
            </a:lnSpc>
            <a:defRPr b="1"/>
          </a:pPr>
          <a:r>
            <a:rPr lang="en-US" sz="2400" b="1" dirty="0"/>
            <a:t>Goal</a:t>
          </a:r>
          <a:r>
            <a:rPr lang="en-US" sz="2400" dirty="0"/>
            <a:t>: </a:t>
          </a:r>
          <a:r>
            <a:rPr lang="en-US" sz="2400" b="0" dirty="0"/>
            <a:t>subdivide a market into distinct subsets of customers. Use a different marketing mix for each segment.</a:t>
          </a:r>
        </a:p>
      </dgm:t>
    </dgm:pt>
    <dgm:pt modelId="{FD6E95DA-2ABE-48E6-B83D-69F178BE32B8}" type="parTrans" cxnId="{C86277BD-2A68-46B4-9A11-03A30D9EB66C}">
      <dgm:prSet/>
      <dgm:spPr/>
      <dgm:t>
        <a:bodyPr/>
        <a:lstStyle/>
        <a:p>
          <a:endParaRPr lang="en-US"/>
        </a:p>
      </dgm:t>
    </dgm:pt>
    <dgm:pt modelId="{FBE46813-C8AB-425D-991C-478B395A1D89}" type="sibTrans" cxnId="{C86277BD-2A68-46B4-9A11-03A30D9EB66C}">
      <dgm:prSet/>
      <dgm:spPr/>
      <dgm:t>
        <a:bodyPr/>
        <a:lstStyle/>
        <a:p>
          <a:endParaRPr lang="en-US"/>
        </a:p>
      </dgm:t>
    </dgm:pt>
    <dgm:pt modelId="{702B02F3-6216-4BD8-895B-CC33B01BD255}">
      <dgm:prSet custT="1"/>
      <dgm:spPr/>
      <dgm:t>
        <a:bodyPr/>
        <a:lstStyle/>
        <a:p>
          <a:pPr>
            <a:lnSpc>
              <a:spcPct val="100000"/>
            </a:lnSpc>
            <a:defRPr b="1"/>
          </a:pPr>
          <a:r>
            <a:rPr lang="en-US" sz="2400" b="1" dirty="0"/>
            <a:t>Approach</a:t>
          </a:r>
          <a:r>
            <a:rPr lang="en-US" sz="2400" dirty="0"/>
            <a:t>:</a:t>
          </a:r>
        </a:p>
        <a:p>
          <a:pPr>
            <a:lnSpc>
              <a:spcPct val="100000"/>
            </a:lnSpc>
            <a:defRPr b="1"/>
          </a:pPr>
          <a:r>
            <a:rPr lang="en-US" sz="2400" b="0" dirty="0"/>
            <a:t>1. </a:t>
          </a:r>
          <a:r>
            <a:rPr lang="en-US" sz="2000" b="0" dirty="0"/>
            <a:t>Collect different attributes of customers based on their geographical and lifestyle related information and observed buying patterns.</a:t>
          </a:r>
        </a:p>
        <a:p>
          <a:pPr>
            <a:lnSpc>
              <a:spcPct val="100000"/>
            </a:lnSpc>
            <a:defRPr b="1"/>
          </a:pPr>
          <a:r>
            <a:rPr lang="en-US" sz="2000" b="0" dirty="0"/>
            <a:t>2. Find clusters of similar customers. </a:t>
          </a:r>
        </a:p>
      </dgm:t>
    </dgm:pt>
    <dgm:pt modelId="{E04B3CFC-9B68-4ABE-B0B7-D24A5ED89BFB}" type="parTrans" cxnId="{A0366A3D-0927-47B1-9520-AB35ED64327E}">
      <dgm:prSet/>
      <dgm:spPr/>
      <dgm:t>
        <a:bodyPr/>
        <a:lstStyle/>
        <a:p>
          <a:endParaRPr lang="en-US"/>
        </a:p>
      </dgm:t>
    </dgm:pt>
    <dgm:pt modelId="{AC66AECA-2729-4D51-B7D5-3E5F3884AC91}" type="sibTrans" cxnId="{A0366A3D-0927-47B1-9520-AB35ED64327E}">
      <dgm:prSet/>
      <dgm:spPr/>
      <dgm:t>
        <a:bodyPr/>
        <a:lstStyle/>
        <a:p>
          <a:endParaRPr lang="en-US"/>
        </a:p>
      </dgm:t>
    </dgm:pt>
    <dgm:pt modelId="{2DBD6A29-DC2F-4147-AB8F-7F32E75FF73E}">
      <dgm:prSet custT="1"/>
      <dgm:spPr/>
      <dgm:t>
        <a:bodyPr/>
        <a:lstStyle/>
        <a:p>
          <a:pPr>
            <a:lnSpc>
              <a:spcPct val="100000"/>
            </a:lnSpc>
          </a:pPr>
          <a:endParaRPr lang="en-US" sz="1800" dirty="0"/>
        </a:p>
      </dgm:t>
    </dgm:pt>
    <dgm:pt modelId="{BA88BDBA-DA5E-481F-BBBE-E480557BE9BC}" type="parTrans" cxnId="{AA5A5182-429E-4B9A-8849-0BFDC199EB24}">
      <dgm:prSet/>
      <dgm:spPr/>
      <dgm:t>
        <a:bodyPr/>
        <a:lstStyle/>
        <a:p>
          <a:endParaRPr lang="en-US"/>
        </a:p>
      </dgm:t>
    </dgm:pt>
    <dgm:pt modelId="{1F069CAE-8E69-495C-838B-C79BD7232884}" type="sibTrans" cxnId="{AA5A5182-429E-4B9A-8849-0BFDC199EB24}">
      <dgm:prSet/>
      <dgm:spPr/>
      <dgm:t>
        <a:bodyPr/>
        <a:lstStyle/>
        <a:p>
          <a:endParaRPr lang="en-US"/>
        </a:p>
      </dgm:t>
    </dgm:pt>
    <dgm:pt modelId="{3A293583-7C39-44EB-A6FD-7392AC222F73}" type="pres">
      <dgm:prSet presAssocID="{4A8098CD-A508-4D52-B3AC-6B2B9F86390E}" presName="root" presStyleCnt="0">
        <dgm:presLayoutVars>
          <dgm:dir/>
          <dgm:resizeHandles val="exact"/>
        </dgm:presLayoutVars>
      </dgm:prSet>
      <dgm:spPr/>
    </dgm:pt>
    <dgm:pt modelId="{A7A253DE-60FA-4D47-9AE9-815CA4182A0E}" type="pres">
      <dgm:prSet presAssocID="{EE04CE99-EF22-4D12-BA19-9410277EF6D5}" presName="compNode" presStyleCnt="0"/>
      <dgm:spPr/>
    </dgm:pt>
    <dgm:pt modelId="{91D5ECE4-626F-4AE8-B3FC-33ADC879A2F7}" type="pres">
      <dgm:prSet presAssocID="{EE04CE99-EF22-4D12-BA19-9410277EF6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931D1E06-41EF-4EC6-ABCB-94097F7FF066}" type="pres">
      <dgm:prSet presAssocID="{EE04CE99-EF22-4D12-BA19-9410277EF6D5}" presName="iconSpace" presStyleCnt="0"/>
      <dgm:spPr/>
    </dgm:pt>
    <dgm:pt modelId="{48023202-DE01-4624-BD75-3DCCC770773A}" type="pres">
      <dgm:prSet presAssocID="{EE04CE99-EF22-4D12-BA19-9410277EF6D5}" presName="parTx" presStyleLbl="revTx" presStyleIdx="0" presStyleCnt="4">
        <dgm:presLayoutVars>
          <dgm:chMax val="0"/>
          <dgm:chPref val="0"/>
        </dgm:presLayoutVars>
      </dgm:prSet>
      <dgm:spPr/>
    </dgm:pt>
    <dgm:pt modelId="{96224D47-3F7B-4DA1-8AB4-3BC91A382B95}" type="pres">
      <dgm:prSet presAssocID="{EE04CE99-EF22-4D12-BA19-9410277EF6D5}" presName="txSpace" presStyleCnt="0"/>
      <dgm:spPr/>
    </dgm:pt>
    <dgm:pt modelId="{D7124951-D010-43F9-9623-7286F4D95DE5}" type="pres">
      <dgm:prSet presAssocID="{EE04CE99-EF22-4D12-BA19-9410277EF6D5}" presName="desTx" presStyleLbl="revTx" presStyleIdx="1" presStyleCnt="4">
        <dgm:presLayoutVars/>
      </dgm:prSet>
      <dgm:spPr/>
    </dgm:pt>
    <dgm:pt modelId="{F7411415-A5D9-43B8-A831-26799D030AE3}" type="pres">
      <dgm:prSet presAssocID="{FBE46813-C8AB-425D-991C-478B395A1D89}" presName="sibTrans" presStyleCnt="0"/>
      <dgm:spPr/>
    </dgm:pt>
    <dgm:pt modelId="{B18A4D09-DBE1-4F59-B4D5-56574BD88B6B}" type="pres">
      <dgm:prSet presAssocID="{702B02F3-6216-4BD8-895B-CC33B01BD255}" presName="compNode" presStyleCnt="0"/>
      <dgm:spPr/>
    </dgm:pt>
    <dgm:pt modelId="{FBFB4CF1-B8C2-4226-805F-62D0CD627C1D}" type="pres">
      <dgm:prSet presAssocID="{702B02F3-6216-4BD8-895B-CC33B01BD2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M Customer Insights App"/>
        </a:ext>
      </dgm:extLst>
    </dgm:pt>
    <dgm:pt modelId="{A75EC598-2D46-454C-BFF6-989369C78FA5}" type="pres">
      <dgm:prSet presAssocID="{702B02F3-6216-4BD8-895B-CC33B01BD255}" presName="iconSpace" presStyleCnt="0"/>
      <dgm:spPr/>
    </dgm:pt>
    <dgm:pt modelId="{9B072593-2E40-4C29-9964-39F9E0EE608E}" type="pres">
      <dgm:prSet presAssocID="{702B02F3-6216-4BD8-895B-CC33B01BD255}" presName="parTx" presStyleLbl="revTx" presStyleIdx="2" presStyleCnt="4">
        <dgm:presLayoutVars>
          <dgm:chMax val="0"/>
          <dgm:chPref val="0"/>
        </dgm:presLayoutVars>
      </dgm:prSet>
      <dgm:spPr/>
    </dgm:pt>
    <dgm:pt modelId="{32AFBB22-571B-4FE6-98E7-4AD2CDF2FAD2}" type="pres">
      <dgm:prSet presAssocID="{702B02F3-6216-4BD8-895B-CC33B01BD255}" presName="txSpace" presStyleCnt="0"/>
      <dgm:spPr/>
    </dgm:pt>
    <dgm:pt modelId="{B9B3418F-EF8F-48BA-A8AE-2DF8E8104499}" type="pres">
      <dgm:prSet presAssocID="{702B02F3-6216-4BD8-895B-CC33B01BD255}" presName="desTx" presStyleLbl="revTx" presStyleIdx="3" presStyleCnt="4">
        <dgm:presLayoutVars/>
      </dgm:prSet>
      <dgm:spPr/>
    </dgm:pt>
  </dgm:ptLst>
  <dgm:cxnLst>
    <dgm:cxn modelId="{A0366A3D-0927-47B1-9520-AB35ED64327E}" srcId="{4A8098CD-A508-4D52-B3AC-6B2B9F86390E}" destId="{702B02F3-6216-4BD8-895B-CC33B01BD255}" srcOrd="1" destOrd="0" parTransId="{E04B3CFC-9B68-4ABE-B0B7-D24A5ED89BFB}" sibTransId="{AC66AECA-2729-4D51-B7D5-3E5F3884AC91}"/>
    <dgm:cxn modelId="{8900287A-E586-479C-8F65-0AD192A804D1}" type="presOf" srcId="{2DBD6A29-DC2F-4147-AB8F-7F32E75FF73E}" destId="{B9B3418F-EF8F-48BA-A8AE-2DF8E8104499}" srcOrd="0" destOrd="0" presId="urn:microsoft.com/office/officeart/2018/2/layout/IconLabelDescriptionList"/>
    <dgm:cxn modelId="{6B9E9181-2A31-45D6-ABD0-6D5E2130DA17}" type="presOf" srcId="{4A8098CD-A508-4D52-B3AC-6B2B9F86390E}" destId="{3A293583-7C39-44EB-A6FD-7392AC222F73}" srcOrd="0" destOrd="0" presId="urn:microsoft.com/office/officeart/2018/2/layout/IconLabelDescriptionList"/>
    <dgm:cxn modelId="{AA5A5182-429E-4B9A-8849-0BFDC199EB24}" srcId="{702B02F3-6216-4BD8-895B-CC33B01BD255}" destId="{2DBD6A29-DC2F-4147-AB8F-7F32E75FF73E}" srcOrd="0" destOrd="0" parTransId="{BA88BDBA-DA5E-481F-BBBE-E480557BE9BC}" sibTransId="{1F069CAE-8E69-495C-838B-C79BD7232884}"/>
    <dgm:cxn modelId="{3E48218E-8464-4331-BE7D-7DBC3C132DD3}" type="presOf" srcId="{702B02F3-6216-4BD8-895B-CC33B01BD255}" destId="{9B072593-2E40-4C29-9964-39F9E0EE608E}" srcOrd="0" destOrd="0" presId="urn:microsoft.com/office/officeart/2018/2/layout/IconLabelDescriptionList"/>
    <dgm:cxn modelId="{C86277BD-2A68-46B4-9A11-03A30D9EB66C}" srcId="{4A8098CD-A508-4D52-B3AC-6B2B9F86390E}" destId="{EE04CE99-EF22-4D12-BA19-9410277EF6D5}" srcOrd="0" destOrd="0" parTransId="{FD6E95DA-2ABE-48E6-B83D-69F178BE32B8}" sibTransId="{FBE46813-C8AB-425D-991C-478B395A1D89}"/>
    <dgm:cxn modelId="{786920D1-16A1-4E94-9449-7AF726E1F304}" type="presOf" srcId="{EE04CE99-EF22-4D12-BA19-9410277EF6D5}" destId="{48023202-DE01-4624-BD75-3DCCC770773A}" srcOrd="0" destOrd="0" presId="urn:microsoft.com/office/officeart/2018/2/layout/IconLabelDescriptionList"/>
    <dgm:cxn modelId="{3B809B51-9161-4399-9B48-5621E28AC172}" type="presParOf" srcId="{3A293583-7C39-44EB-A6FD-7392AC222F73}" destId="{A7A253DE-60FA-4D47-9AE9-815CA4182A0E}" srcOrd="0" destOrd="0" presId="urn:microsoft.com/office/officeart/2018/2/layout/IconLabelDescriptionList"/>
    <dgm:cxn modelId="{26981B42-268E-47CB-A919-733EA77B3ADD}" type="presParOf" srcId="{A7A253DE-60FA-4D47-9AE9-815CA4182A0E}" destId="{91D5ECE4-626F-4AE8-B3FC-33ADC879A2F7}" srcOrd="0" destOrd="0" presId="urn:microsoft.com/office/officeart/2018/2/layout/IconLabelDescriptionList"/>
    <dgm:cxn modelId="{33DCD740-0179-418A-B160-1FAEA6FB49A9}" type="presParOf" srcId="{A7A253DE-60FA-4D47-9AE9-815CA4182A0E}" destId="{931D1E06-41EF-4EC6-ABCB-94097F7FF066}" srcOrd="1" destOrd="0" presId="urn:microsoft.com/office/officeart/2018/2/layout/IconLabelDescriptionList"/>
    <dgm:cxn modelId="{21C22401-554B-4BC0-9444-1F8AACF3A820}" type="presParOf" srcId="{A7A253DE-60FA-4D47-9AE9-815CA4182A0E}" destId="{48023202-DE01-4624-BD75-3DCCC770773A}" srcOrd="2" destOrd="0" presId="urn:microsoft.com/office/officeart/2018/2/layout/IconLabelDescriptionList"/>
    <dgm:cxn modelId="{AC5F7BE2-BBAF-4AF0-88AB-3B40370BC601}" type="presParOf" srcId="{A7A253DE-60FA-4D47-9AE9-815CA4182A0E}" destId="{96224D47-3F7B-4DA1-8AB4-3BC91A382B95}" srcOrd="3" destOrd="0" presId="urn:microsoft.com/office/officeart/2018/2/layout/IconLabelDescriptionList"/>
    <dgm:cxn modelId="{4184CE1D-93AF-4CDD-982F-88D1E15F9112}" type="presParOf" srcId="{A7A253DE-60FA-4D47-9AE9-815CA4182A0E}" destId="{D7124951-D010-43F9-9623-7286F4D95DE5}" srcOrd="4" destOrd="0" presId="urn:microsoft.com/office/officeart/2018/2/layout/IconLabelDescriptionList"/>
    <dgm:cxn modelId="{A61A664D-DD98-46F2-B335-AD5B6999FFA8}" type="presParOf" srcId="{3A293583-7C39-44EB-A6FD-7392AC222F73}" destId="{F7411415-A5D9-43B8-A831-26799D030AE3}" srcOrd="1" destOrd="0" presId="urn:microsoft.com/office/officeart/2018/2/layout/IconLabelDescriptionList"/>
    <dgm:cxn modelId="{70A53F76-88CE-4A3C-BE3A-8926D0BC1D52}" type="presParOf" srcId="{3A293583-7C39-44EB-A6FD-7392AC222F73}" destId="{B18A4D09-DBE1-4F59-B4D5-56574BD88B6B}" srcOrd="2" destOrd="0" presId="urn:microsoft.com/office/officeart/2018/2/layout/IconLabelDescriptionList"/>
    <dgm:cxn modelId="{81846435-E105-4E77-9298-19A9F368A267}" type="presParOf" srcId="{B18A4D09-DBE1-4F59-B4D5-56574BD88B6B}" destId="{FBFB4CF1-B8C2-4226-805F-62D0CD627C1D}" srcOrd="0" destOrd="0" presId="urn:microsoft.com/office/officeart/2018/2/layout/IconLabelDescriptionList"/>
    <dgm:cxn modelId="{9F2DDB49-79E2-4C1D-975B-304FECE56117}" type="presParOf" srcId="{B18A4D09-DBE1-4F59-B4D5-56574BD88B6B}" destId="{A75EC598-2D46-454C-BFF6-989369C78FA5}" srcOrd="1" destOrd="0" presId="urn:microsoft.com/office/officeart/2018/2/layout/IconLabelDescriptionList"/>
    <dgm:cxn modelId="{DCB0A6A6-DFAE-4736-88F7-88B1CB4531A6}" type="presParOf" srcId="{B18A4D09-DBE1-4F59-B4D5-56574BD88B6B}" destId="{9B072593-2E40-4C29-9964-39F9E0EE608E}" srcOrd="2" destOrd="0" presId="urn:microsoft.com/office/officeart/2018/2/layout/IconLabelDescriptionList"/>
    <dgm:cxn modelId="{F9B406E1-C95C-4462-B9F0-4D07E3F41D6F}" type="presParOf" srcId="{B18A4D09-DBE1-4F59-B4D5-56574BD88B6B}" destId="{32AFBB22-571B-4FE6-98E7-4AD2CDF2FAD2}" srcOrd="3" destOrd="0" presId="urn:microsoft.com/office/officeart/2018/2/layout/IconLabelDescriptionList"/>
    <dgm:cxn modelId="{2051A208-3C9A-45A4-8DCD-E95C864E189F}" type="presParOf" srcId="{B18A4D09-DBE1-4F59-B4D5-56574BD88B6B}" destId="{B9B3418F-EF8F-48BA-A8AE-2DF8E810449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a:t>Goal</a:t>
          </a:r>
          <a:r>
            <a:rPr lang="en-US" sz="1600"/>
            <a:t>: Find groups of documents that are similar to each.</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Identify frequently occurring terms in each document. Define a similarity measure based on term co-occurrences. Use it to cluster.</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DFF11376-2213-4F87-8C6C-00CFFAA701EA}">
      <dgm:prSet custT="1"/>
      <dgm:spPr/>
      <dgm:t>
        <a:bodyPr/>
        <a:lstStyle/>
        <a:p>
          <a:pPr>
            <a:lnSpc>
              <a:spcPct val="100000"/>
            </a:lnSpc>
          </a:pPr>
          <a:r>
            <a:rPr lang="en-US" sz="1600" b="1"/>
            <a:t>Gain</a:t>
          </a:r>
          <a:r>
            <a:rPr lang="en-US" sz="1600"/>
            <a:t>: Can be used to organize documents or to create recommendations. </a:t>
          </a:r>
        </a:p>
      </dgm:t>
    </dgm:pt>
    <dgm:pt modelId="{CB608F2B-5424-4794-8A79-1FBE678C4F70}" type="parTrans" cxnId="{55BE147C-BCDB-4828-95AE-C699D3A96106}">
      <dgm:prSet/>
      <dgm:spPr/>
      <dgm:t>
        <a:bodyPr/>
        <a:lstStyle/>
        <a:p>
          <a:endParaRPr lang="en-US" sz="2800"/>
        </a:p>
      </dgm:t>
    </dgm:pt>
    <dgm:pt modelId="{4CCBCA38-E08D-45AA-86F8-E2D1CE3BCEA7}" type="sibTrans" cxnId="{55BE147C-BCDB-4828-95AE-C699D3A96106}">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3">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3">
        <dgm:presLayoutVars>
          <dgm:chMax val="1"/>
          <dgm:chPref val="1"/>
        </dgm:presLayoutVars>
      </dgm:prSet>
      <dgm:spPr/>
    </dgm:pt>
    <dgm:pt modelId="{CC1DEBE5-4A52-4FA5-AE6C-FF8ABEEF7E97}" type="pres">
      <dgm:prSet presAssocID="{2AF8505E-3CED-452A-9EE7-E504DB1648B6}" presName="sibTrans" presStyleCnt="0"/>
      <dgm:spPr/>
    </dgm:pt>
    <dgm:pt modelId="{9CF70B33-A34D-462B-9C55-3DE40DD61A14}" type="pres">
      <dgm:prSet presAssocID="{DFF11376-2213-4F87-8C6C-00CFFAA701EA}" presName="compNode" presStyleCnt="0"/>
      <dgm:spPr/>
    </dgm:pt>
    <dgm:pt modelId="{B4343DCD-CBF6-48A1-9654-69A821F9CD11}" type="pres">
      <dgm:prSet presAssocID="{DFF11376-2213-4F87-8C6C-00CFFAA701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graph with upward trend"/>
        </a:ext>
      </dgm:extLst>
    </dgm:pt>
    <dgm:pt modelId="{9EDFFAC4-ED0F-44A2-8746-6A844521C933}" type="pres">
      <dgm:prSet presAssocID="{DFF11376-2213-4F87-8C6C-00CFFAA701EA}" presName="spaceRect" presStyleCnt="0"/>
      <dgm:spPr/>
    </dgm:pt>
    <dgm:pt modelId="{41E1F6FC-BDB1-46B5-BBC8-5DA9502E612C}" type="pres">
      <dgm:prSet presAssocID="{DFF11376-2213-4F87-8C6C-00CFFAA701EA}" presName="textRect" presStyleLbl="revTx" presStyleIdx="2" presStyleCnt="3">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55BE147C-BCDB-4828-95AE-C699D3A96106}" srcId="{ADBB82EB-E8A3-4C80-8D28-877668A1A301}" destId="{DFF11376-2213-4F87-8C6C-00CFFAA701EA}" srcOrd="2" destOrd="0" parTransId="{CB608F2B-5424-4794-8A79-1FBE678C4F70}" sibTransId="{4CCBCA38-E08D-45AA-86F8-E2D1CE3BCEA7}"/>
    <dgm:cxn modelId="{2768BFC7-D275-43A8-BA4A-8B43EE2FC70A}" type="presOf" srcId="{DFF11376-2213-4F87-8C6C-00CFFAA701EA}" destId="{41E1F6FC-BDB1-46B5-BBC8-5DA9502E612C}" srcOrd="0" destOrd="0" presId="urn:microsoft.com/office/officeart/2018/2/layout/IconLabelList"/>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 modelId="{734324BF-F393-4931-8104-A094F35297BA}" type="presParOf" srcId="{EB498B69-8743-42F0-9397-341CC1048E7D}" destId="{CC1DEBE5-4A52-4FA5-AE6C-FF8ABEEF7E97}" srcOrd="3" destOrd="0" presId="urn:microsoft.com/office/officeart/2018/2/layout/IconLabelList"/>
    <dgm:cxn modelId="{52C3C89C-442F-456C-AC6D-E69314F356E0}" type="presParOf" srcId="{EB498B69-8743-42F0-9397-341CC1048E7D}" destId="{9CF70B33-A34D-462B-9C55-3DE40DD61A14}" srcOrd="4" destOrd="0" presId="urn:microsoft.com/office/officeart/2018/2/layout/IconLabelList"/>
    <dgm:cxn modelId="{99F85444-6733-4335-B8E7-276A972307F3}" type="presParOf" srcId="{9CF70B33-A34D-462B-9C55-3DE40DD61A14}" destId="{B4343DCD-CBF6-48A1-9654-69A821F9CD11}" srcOrd="0" destOrd="0" presId="urn:microsoft.com/office/officeart/2018/2/layout/IconLabelList"/>
    <dgm:cxn modelId="{49E0E560-2941-4204-8986-234D8211CC25}" type="presParOf" srcId="{9CF70B33-A34D-462B-9C55-3DE40DD61A14}" destId="{9EDFFAC4-ED0F-44A2-8746-6A844521C933}" srcOrd="1" destOrd="0" presId="urn:microsoft.com/office/officeart/2018/2/layout/IconLabelList"/>
    <dgm:cxn modelId="{246D6407-3576-43D2-832A-FEEA43237897}" type="presParOf" srcId="{9CF70B33-A34D-462B-9C55-3DE40DD61A14}" destId="{41E1F6FC-BDB1-46B5-BBC8-5DA9502E612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dirty="0"/>
            <a:t>Goal</a:t>
          </a:r>
          <a:r>
            <a:rPr lang="en-US" sz="1600" dirty="0"/>
            <a:t>: Reduce the data size for predictive models.</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Group data given a subset of the available information and then use the group label instead of the original data as input for predictive models.</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2">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2" custScaleX="93447">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8A3C84-896D-41B7-8F61-BD083EE39BF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7C5D430-E3AE-4805-92CA-F96F6F15784E}">
      <dgm:prSet/>
      <dgm:spPr/>
      <dgm:t>
        <a:bodyPr/>
        <a:lstStyle/>
        <a:p>
          <a:r>
            <a:rPr lang="en-US" b="1"/>
            <a:t>{Milk} → {Coke}</a:t>
          </a:r>
          <a:endParaRPr lang="en-US"/>
        </a:p>
      </dgm:t>
    </dgm:pt>
    <dgm:pt modelId="{51819DFB-4845-439F-AEA1-DEE3969DB06C}" type="parTrans" cxnId="{44CE1EC7-51D8-4603-B2C1-870AA0BBB7B9}">
      <dgm:prSet/>
      <dgm:spPr/>
      <dgm:t>
        <a:bodyPr/>
        <a:lstStyle/>
        <a:p>
          <a:endParaRPr lang="en-US"/>
        </a:p>
      </dgm:t>
    </dgm:pt>
    <dgm:pt modelId="{A83A1BB1-9C7F-442C-B7BA-D56B53DA988A}" type="sibTrans" cxnId="{44CE1EC7-51D8-4603-B2C1-870AA0BBB7B9}">
      <dgm:prSet/>
      <dgm:spPr/>
      <dgm:t>
        <a:bodyPr/>
        <a:lstStyle/>
        <a:p>
          <a:endParaRPr lang="en-US"/>
        </a:p>
      </dgm:t>
    </dgm:pt>
    <dgm:pt modelId="{5BFCF084-DA8B-436C-B92E-89A1B7B8A20F}">
      <dgm:prSet/>
      <dgm:spPr/>
      <dgm:t>
        <a:bodyPr/>
        <a:lstStyle/>
        <a:p>
          <a:r>
            <a:rPr lang="en-US" b="1"/>
            <a:t>{Diaper, Milk} → {Beer}</a:t>
          </a:r>
          <a:endParaRPr lang="en-US"/>
        </a:p>
      </dgm:t>
    </dgm:pt>
    <dgm:pt modelId="{0F9A3C25-0960-48AD-BE4C-D3388ABFB36C}" type="parTrans" cxnId="{4173EBC1-0B7E-4851-9F94-E883558179DE}">
      <dgm:prSet/>
      <dgm:spPr/>
      <dgm:t>
        <a:bodyPr/>
        <a:lstStyle/>
        <a:p>
          <a:endParaRPr lang="en-US"/>
        </a:p>
      </dgm:t>
    </dgm:pt>
    <dgm:pt modelId="{67894CFD-42DD-4919-BB12-13A6AE3B3520}" type="sibTrans" cxnId="{4173EBC1-0B7E-4851-9F94-E883558179DE}">
      <dgm:prSet/>
      <dgm:spPr/>
      <dgm:t>
        <a:bodyPr/>
        <a:lstStyle/>
        <a:p>
          <a:endParaRPr lang="en-US"/>
        </a:p>
      </dgm:t>
    </dgm:pt>
    <dgm:pt modelId="{83DB80A3-1B23-4B3D-AC2F-FAC71DA17279}" type="pres">
      <dgm:prSet presAssocID="{7F8A3C84-896D-41B7-8F61-BD083EE39BF3}" presName="linear" presStyleCnt="0">
        <dgm:presLayoutVars>
          <dgm:animLvl val="lvl"/>
          <dgm:resizeHandles val="exact"/>
        </dgm:presLayoutVars>
      </dgm:prSet>
      <dgm:spPr/>
    </dgm:pt>
    <dgm:pt modelId="{6365AA2B-D160-42F5-843C-7EE562D780B1}" type="pres">
      <dgm:prSet presAssocID="{B7C5D430-E3AE-4805-92CA-F96F6F15784E}" presName="parentText" presStyleLbl="node1" presStyleIdx="0" presStyleCnt="2">
        <dgm:presLayoutVars>
          <dgm:chMax val="0"/>
          <dgm:bulletEnabled val="1"/>
        </dgm:presLayoutVars>
      </dgm:prSet>
      <dgm:spPr/>
    </dgm:pt>
    <dgm:pt modelId="{9E5187BF-F2AD-4772-9073-986B5ED78CF8}" type="pres">
      <dgm:prSet presAssocID="{A83A1BB1-9C7F-442C-B7BA-D56B53DA988A}" presName="spacer" presStyleCnt="0"/>
      <dgm:spPr/>
    </dgm:pt>
    <dgm:pt modelId="{716D997D-BE97-4512-B52C-2DFE116A4CF5}" type="pres">
      <dgm:prSet presAssocID="{5BFCF084-DA8B-436C-B92E-89A1B7B8A20F}" presName="parentText" presStyleLbl="node1" presStyleIdx="1" presStyleCnt="2">
        <dgm:presLayoutVars>
          <dgm:chMax val="0"/>
          <dgm:bulletEnabled val="1"/>
        </dgm:presLayoutVars>
      </dgm:prSet>
      <dgm:spPr/>
    </dgm:pt>
  </dgm:ptLst>
  <dgm:cxnLst>
    <dgm:cxn modelId="{580B7A5B-59A2-4E7B-8964-15097D5C1508}" type="presOf" srcId="{5BFCF084-DA8B-436C-B92E-89A1B7B8A20F}" destId="{716D997D-BE97-4512-B52C-2DFE116A4CF5}" srcOrd="0" destOrd="0" presId="urn:microsoft.com/office/officeart/2005/8/layout/vList2"/>
    <dgm:cxn modelId="{4173EBC1-0B7E-4851-9F94-E883558179DE}" srcId="{7F8A3C84-896D-41B7-8F61-BD083EE39BF3}" destId="{5BFCF084-DA8B-436C-B92E-89A1B7B8A20F}" srcOrd="1" destOrd="0" parTransId="{0F9A3C25-0960-48AD-BE4C-D3388ABFB36C}" sibTransId="{67894CFD-42DD-4919-BB12-13A6AE3B3520}"/>
    <dgm:cxn modelId="{44CE1EC7-51D8-4603-B2C1-870AA0BBB7B9}" srcId="{7F8A3C84-896D-41B7-8F61-BD083EE39BF3}" destId="{B7C5D430-E3AE-4805-92CA-F96F6F15784E}" srcOrd="0" destOrd="0" parTransId="{51819DFB-4845-439F-AEA1-DEE3969DB06C}" sibTransId="{A83A1BB1-9C7F-442C-B7BA-D56B53DA988A}"/>
    <dgm:cxn modelId="{382989C9-B537-4AD3-9987-7307AE7CF8D9}" type="presOf" srcId="{7F8A3C84-896D-41B7-8F61-BD083EE39BF3}" destId="{83DB80A3-1B23-4B3D-AC2F-FAC71DA17279}" srcOrd="0" destOrd="0" presId="urn:microsoft.com/office/officeart/2005/8/layout/vList2"/>
    <dgm:cxn modelId="{FD0117DD-89E8-448A-AC88-0388BE613B36}" type="presOf" srcId="{B7C5D430-E3AE-4805-92CA-F96F6F15784E}" destId="{6365AA2B-D160-42F5-843C-7EE562D780B1}" srcOrd="0" destOrd="0" presId="urn:microsoft.com/office/officeart/2005/8/layout/vList2"/>
    <dgm:cxn modelId="{1EE4CAC8-383F-40A3-AD0A-FC75A9DB8D43}" type="presParOf" srcId="{83DB80A3-1B23-4B3D-AC2F-FAC71DA17279}" destId="{6365AA2B-D160-42F5-843C-7EE562D780B1}" srcOrd="0" destOrd="0" presId="urn:microsoft.com/office/officeart/2005/8/layout/vList2"/>
    <dgm:cxn modelId="{3DFD6BD2-286F-4739-9167-948990A5D61D}" type="presParOf" srcId="{83DB80A3-1B23-4B3D-AC2F-FAC71DA17279}" destId="{9E5187BF-F2AD-4772-9073-986B5ED78CF8}" srcOrd="1" destOrd="0" presId="urn:microsoft.com/office/officeart/2005/8/layout/vList2"/>
    <dgm:cxn modelId="{786999B2-7BAF-4E2F-B734-D2135C870C61}" type="presParOf" srcId="{83DB80A3-1B23-4B3D-AC2F-FAC71DA17279}" destId="{716D997D-BE97-4512-B52C-2DFE116A4CF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B06345-9341-4E13-9C43-C6290C18E87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19A2D04-EDBD-4279-922D-278AA94E700E}">
      <dgm:prSet/>
      <dgm:spPr/>
      <dgm:t>
        <a:bodyPr/>
        <a:lstStyle/>
        <a:p>
          <a:r>
            <a:rPr lang="en-US"/>
            <a:t>Text mining – document clustering, topic models</a:t>
          </a:r>
        </a:p>
      </dgm:t>
    </dgm:pt>
    <dgm:pt modelId="{720A295B-793B-4316-99D4-B3D561527343}" type="parTrans" cxnId="{407C9D5B-8FB2-46F4-920D-BD81A4C7F329}">
      <dgm:prSet/>
      <dgm:spPr/>
      <dgm:t>
        <a:bodyPr/>
        <a:lstStyle/>
        <a:p>
          <a:endParaRPr lang="en-US"/>
        </a:p>
      </dgm:t>
    </dgm:pt>
    <dgm:pt modelId="{67763CF7-30E8-4865-8B56-EF24EAC3BBE1}" type="sibTrans" cxnId="{407C9D5B-8FB2-46F4-920D-BD81A4C7F329}">
      <dgm:prSet/>
      <dgm:spPr/>
      <dgm:t>
        <a:bodyPr/>
        <a:lstStyle/>
        <a:p>
          <a:endParaRPr lang="en-US"/>
        </a:p>
      </dgm:t>
    </dgm:pt>
    <dgm:pt modelId="{982F23EF-2033-407C-A54B-7CED03A49AD4}">
      <dgm:prSet/>
      <dgm:spPr/>
      <dgm:t>
        <a:bodyPr/>
        <a:lstStyle/>
        <a:p>
          <a:r>
            <a:rPr lang="en-US"/>
            <a:t>Graph mining – social networks</a:t>
          </a:r>
        </a:p>
      </dgm:t>
    </dgm:pt>
    <dgm:pt modelId="{58C2E905-E818-4169-A915-FD18F352081C}" type="parTrans" cxnId="{FBEF9B36-9DCF-4C82-BC0A-B80BF16D4333}">
      <dgm:prSet/>
      <dgm:spPr/>
      <dgm:t>
        <a:bodyPr/>
        <a:lstStyle/>
        <a:p>
          <a:endParaRPr lang="en-US"/>
        </a:p>
      </dgm:t>
    </dgm:pt>
    <dgm:pt modelId="{1784130D-40F0-4FB9-881C-9BD032E4B4FB}" type="sibTrans" cxnId="{FBEF9B36-9DCF-4C82-BC0A-B80BF16D4333}">
      <dgm:prSet/>
      <dgm:spPr/>
      <dgm:t>
        <a:bodyPr/>
        <a:lstStyle/>
        <a:p>
          <a:endParaRPr lang="en-US"/>
        </a:p>
      </dgm:t>
    </dgm:pt>
    <dgm:pt modelId="{74ACAEF7-C795-4972-9D5C-EA4B97A4BD39}">
      <dgm:prSet/>
      <dgm:spPr/>
      <dgm:t>
        <a:bodyPr/>
        <a:lstStyle/>
        <a:p>
          <a:r>
            <a:rPr lang="en-US"/>
            <a:t>Data stream mining/real time data mining</a:t>
          </a:r>
        </a:p>
      </dgm:t>
    </dgm:pt>
    <dgm:pt modelId="{8CDC086A-89A3-4C19-90F4-F0185CE2F74C}" type="parTrans" cxnId="{653E1248-C581-469D-8FC7-F7A10F49709F}">
      <dgm:prSet/>
      <dgm:spPr/>
      <dgm:t>
        <a:bodyPr/>
        <a:lstStyle/>
        <a:p>
          <a:endParaRPr lang="en-US"/>
        </a:p>
      </dgm:t>
    </dgm:pt>
    <dgm:pt modelId="{01C9C6DD-C37B-453A-8050-A3014A56063D}" type="sibTrans" cxnId="{653E1248-C581-469D-8FC7-F7A10F49709F}">
      <dgm:prSet/>
      <dgm:spPr/>
      <dgm:t>
        <a:bodyPr/>
        <a:lstStyle/>
        <a:p>
          <a:endParaRPr lang="en-US"/>
        </a:p>
      </dgm:t>
    </dgm:pt>
    <dgm:pt modelId="{BB1BDEA1-2642-4BCF-B839-F1527A2C78F6}">
      <dgm:prSet/>
      <dgm:spPr/>
      <dgm:t>
        <a:bodyPr/>
        <a:lstStyle/>
        <a:p>
          <a:r>
            <a:rPr lang="en-US"/>
            <a:t>Mining spatiotemporal data (e.g., moving objects)</a:t>
          </a:r>
        </a:p>
      </dgm:t>
    </dgm:pt>
    <dgm:pt modelId="{0DA8B717-9A00-484F-A8D4-ED3375785BD6}" type="parTrans" cxnId="{1527D555-9D1E-4A9D-9AA0-8DE339A5269F}">
      <dgm:prSet/>
      <dgm:spPr/>
      <dgm:t>
        <a:bodyPr/>
        <a:lstStyle/>
        <a:p>
          <a:endParaRPr lang="en-US"/>
        </a:p>
      </dgm:t>
    </dgm:pt>
    <dgm:pt modelId="{4816F60B-0CDF-455A-9FBA-CBA245A8D633}" type="sibTrans" cxnId="{1527D555-9D1E-4A9D-9AA0-8DE339A5269F}">
      <dgm:prSet/>
      <dgm:spPr/>
      <dgm:t>
        <a:bodyPr/>
        <a:lstStyle/>
        <a:p>
          <a:endParaRPr lang="en-US"/>
        </a:p>
      </dgm:t>
    </dgm:pt>
    <dgm:pt modelId="{F96991F4-6DFE-4D98-810E-71B786704FE8}">
      <dgm:prSet/>
      <dgm:spPr/>
      <dgm:t>
        <a:bodyPr/>
        <a:lstStyle/>
        <a:p>
          <a:r>
            <a:rPr lang="en-US"/>
            <a:t>Visual data mining</a:t>
          </a:r>
        </a:p>
      </dgm:t>
    </dgm:pt>
    <dgm:pt modelId="{62EA5E9F-C748-43AC-8E80-9D3C093EEEA4}" type="parTrans" cxnId="{902AB89A-DB10-4AE7-9F1F-23927EB359DF}">
      <dgm:prSet/>
      <dgm:spPr/>
      <dgm:t>
        <a:bodyPr/>
        <a:lstStyle/>
        <a:p>
          <a:endParaRPr lang="en-US"/>
        </a:p>
      </dgm:t>
    </dgm:pt>
    <dgm:pt modelId="{67F6BFEF-C570-4A30-92A1-2404A3075EFF}" type="sibTrans" cxnId="{902AB89A-DB10-4AE7-9F1F-23927EB359DF}">
      <dgm:prSet/>
      <dgm:spPr/>
      <dgm:t>
        <a:bodyPr/>
        <a:lstStyle/>
        <a:p>
          <a:endParaRPr lang="en-US"/>
        </a:p>
      </dgm:t>
    </dgm:pt>
    <dgm:pt modelId="{96839D0B-A683-4944-A785-8EB014BADDA7}">
      <dgm:prSet/>
      <dgm:spPr/>
      <dgm:t>
        <a:bodyPr/>
        <a:lstStyle/>
        <a:p>
          <a:r>
            <a:rPr lang="en-US"/>
            <a:t>Distributed data mining</a:t>
          </a:r>
        </a:p>
      </dgm:t>
    </dgm:pt>
    <dgm:pt modelId="{5EE6540D-63F4-4946-851C-45475615DBDC}" type="parTrans" cxnId="{73AF10D5-A9CF-4266-A66D-A53E99700192}">
      <dgm:prSet/>
      <dgm:spPr/>
      <dgm:t>
        <a:bodyPr/>
        <a:lstStyle/>
        <a:p>
          <a:endParaRPr lang="en-US"/>
        </a:p>
      </dgm:t>
    </dgm:pt>
    <dgm:pt modelId="{3A0A48B2-D4D9-4A1C-B83C-E3CAC5DC96F4}" type="sibTrans" cxnId="{73AF10D5-A9CF-4266-A66D-A53E99700192}">
      <dgm:prSet/>
      <dgm:spPr/>
      <dgm:t>
        <a:bodyPr/>
        <a:lstStyle/>
        <a:p>
          <a:endParaRPr lang="en-US"/>
        </a:p>
      </dgm:t>
    </dgm:pt>
    <dgm:pt modelId="{B17C4C29-DD80-45AA-B4CB-895BD5691DE1}" type="pres">
      <dgm:prSet presAssocID="{D4B06345-9341-4E13-9C43-C6290C18E87D}" presName="diagram" presStyleCnt="0">
        <dgm:presLayoutVars>
          <dgm:dir/>
          <dgm:resizeHandles val="exact"/>
        </dgm:presLayoutVars>
      </dgm:prSet>
      <dgm:spPr/>
    </dgm:pt>
    <dgm:pt modelId="{F50D3C18-E3D9-4ED7-9F3A-B086576F8379}" type="pres">
      <dgm:prSet presAssocID="{819A2D04-EDBD-4279-922D-278AA94E700E}" presName="node" presStyleLbl="node1" presStyleIdx="0" presStyleCnt="6">
        <dgm:presLayoutVars>
          <dgm:bulletEnabled val="1"/>
        </dgm:presLayoutVars>
      </dgm:prSet>
      <dgm:spPr/>
    </dgm:pt>
    <dgm:pt modelId="{48C6DDB6-1A62-4208-8EA0-B497AB9D0968}" type="pres">
      <dgm:prSet presAssocID="{67763CF7-30E8-4865-8B56-EF24EAC3BBE1}" presName="sibTrans" presStyleCnt="0"/>
      <dgm:spPr/>
    </dgm:pt>
    <dgm:pt modelId="{D1DE03C5-A3A0-4B8C-8189-584605C59D73}" type="pres">
      <dgm:prSet presAssocID="{982F23EF-2033-407C-A54B-7CED03A49AD4}" presName="node" presStyleLbl="node1" presStyleIdx="1" presStyleCnt="6">
        <dgm:presLayoutVars>
          <dgm:bulletEnabled val="1"/>
        </dgm:presLayoutVars>
      </dgm:prSet>
      <dgm:spPr/>
    </dgm:pt>
    <dgm:pt modelId="{A3AD2238-65EA-495E-A18E-F09D2E908DAF}" type="pres">
      <dgm:prSet presAssocID="{1784130D-40F0-4FB9-881C-9BD032E4B4FB}" presName="sibTrans" presStyleCnt="0"/>
      <dgm:spPr/>
    </dgm:pt>
    <dgm:pt modelId="{C70308AE-D97A-472A-9CF7-18D39F9A8CB3}" type="pres">
      <dgm:prSet presAssocID="{74ACAEF7-C795-4972-9D5C-EA4B97A4BD39}" presName="node" presStyleLbl="node1" presStyleIdx="2" presStyleCnt="6">
        <dgm:presLayoutVars>
          <dgm:bulletEnabled val="1"/>
        </dgm:presLayoutVars>
      </dgm:prSet>
      <dgm:spPr/>
    </dgm:pt>
    <dgm:pt modelId="{31A44221-E733-4882-97B4-F4BAA3234E35}" type="pres">
      <dgm:prSet presAssocID="{01C9C6DD-C37B-453A-8050-A3014A56063D}" presName="sibTrans" presStyleCnt="0"/>
      <dgm:spPr/>
    </dgm:pt>
    <dgm:pt modelId="{635295D9-2615-43FE-9605-4686D25C39EF}" type="pres">
      <dgm:prSet presAssocID="{BB1BDEA1-2642-4BCF-B839-F1527A2C78F6}" presName="node" presStyleLbl="node1" presStyleIdx="3" presStyleCnt="6">
        <dgm:presLayoutVars>
          <dgm:bulletEnabled val="1"/>
        </dgm:presLayoutVars>
      </dgm:prSet>
      <dgm:spPr/>
    </dgm:pt>
    <dgm:pt modelId="{86FE9FAE-FDE9-489A-9BCF-BE3B2EB43311}" type="pres">
      <dgm:prSet presAssocID="{4816F60B-0CDF-455A-9FBA-CBA245A8D633}" presName="sibTrans" presStyleCnt="0"/>
      <dgm:spPr/>
    </dgm:pt>
    <dgm:pt modelId="{D1210596-BF0A-4340-960E-A00E4C485DCB}" type="pres">
      <dgm:prSet presAssocID="{F96991F4-6DFE-4D98-810E-71B786704FE8}" presName="node" presStyleLbl="node1" presStyleIdx="4" presStyleCnt="6">
        <dgm:presLayoutVars>
          <dgm:bulletEnabled val="1"/>
        </dgm:presLayoutVars>
      </dgm:prSet>
      <dgm:spPr/>
    </dgm:pt>
    <dgm:pt modelId="{38C04373-4FF3-4ED5-93AC-62854F68AB1B}" type="pres">
      <dgm:prSet presAssocID="{67F6BFEF-C570-4A30-92A1-2404A3075EFF}" presName="sibTrans" presStyleCnt="0"/>
      <dgm:spPr/>
    </dgm:pt>
    <dgm:pt modelId="{B3AC9E47-3781-48EF-8EF9-E3ADF2F2C4A3}" type="pres">
      <dgm:prSet presAssocID="{96839D0B-A683-4944-A785-8EB014BADDA7}" presName="node" presStyleLbl="node1" presStyleIdx="5" presStyleCnt="6">
        <dgm:presLayoutVars>
          <dgm:bulletEnabled val="1"/>
        </dgm:presLayoutVars>
      </dgm:prSet>
      <dgm:spPr/>
    </dgm:pt>
  </dgm:ptLst>
  <dgm:cxnLst>
    <dgm:cxn modelId="{FBEF9B36-9DCF-4C82-BC0A-B80BF16D4333}" srcId="{D4B06345-9341-4E13-9C43-C6290C18E87D}" destId="{982F23EF-2033-407C-A54B-7CED03A49AD4}" srcOrd="1" destOrd="0" parTransId="{58C2E905-E818-4169-A915-FD18F352081C}" sibTransId="{1784130D-40F0-4FB9-881C-9BD032E4B4FB}"/>
    <dgm:cxn modelId="{AA36B23A-36A5-4C8E-875B-B2F58AFCB747}" type="presOf" srcId="{74ACAEF7-C795-4972-9D5C-EA4B97A4BD39}" destId="{C70308AE-D97A-472A-9CF7-18D39F9A8CB3}" srcOrd="0" destOrd="0" presId="urn:microsoft.com/office/officeart/2005/8/layout/default"/>
    <dgm:cxn modelId="{407C9D5B-8FB2-46F4-920D-BD81A4C7F329}" srcId="{D4B06345-9341-4E13-9C43-C6290C18E87D}" destId="{819A2D04-EDBD-4279-922D-278AA94E700E}" srcOrd="0" destOrd="0" parTransId="{720A295B-793B-4316-99D4-B3D561527343}" sibTransId="{67763CF7-30E8-4865-8B56-EF24EAC3BBE1}"/>
    <dgm:cxn modelId="{653E1248-C581-469D-8FC7-F7A10F49709F}" srcId="{D4B06345-9341-4E13-9C43-C6290C18E87D}" destId="{74ACAEF7-C795-4972-9D5C-EA4B97A4BD39}" srcOrd="2" destOrd="0" parTransId="{8CDC086A-89A3-4C19-90F4-F0185CE2F74C}" sibTransId="{01C9C6DD-C37B-453A-8050-A3014A56063D}"/>
    <dgm:cxn modelId="{1527D555-9D1E-4A9D-9AA0-8DE339A5269F}" srcId="{D4B06345-9341-4E13-9C43-C6290C18E87D}" destId="{BB1BDEA1-2642-4BCF-B839-F1527A2C78F6}" srcOrd="3" destOrd="0" parTransId="{0DA8B717-9A00-484F-A8D4-ED3375785BD6}" sibTransId="{4816F60B-0CDF-455A-9FBA-CBA245A8D633}"/>
    <dgm:cxn modelId="{6796BA57-FBDA-4D11-B9E6-EA8B5E68355F}" type="presOf" srcId="{BB1BDEA1-2642-4BCF-B839-F1527A2C78F6}" destId="{635295D9-2615-43FE-9605-4686D25C39EF}" srcOrd="0" destOrd="0" presId="urn:microsoft.com/office/officeart/2005/8/layout/default"/>
    <dgm:cxn modelId="{902AB89A-DB10-4AE7-9F1F-23927EB359DF}" srcId="{D4B06345-9341-4E13-9C43-C6290C18E87D}" destId="{F96991F4-6DFE-4D98-810E-71B786704FE8}" srcOrd="4" destOrd="0" parTransId="{62EA5E9F-C748-43AC-8E80-9D3C093EEEA4}" sibTransId="{67F6BFEF-C570-4A30-92A1-2404A3075EFF}"/>
    <dgm:cxn modelId="{F2CA1C9E-B8B5-4A40-B451-823D0B35691F}" type="presOf" srcId="{D4B06345-9341-4E13-9C43-C6290C18E87D}" destId="{B17C4C29-DD80-45AA-B4CB-895BD5691DE1}" srcOrd="0" destOrd="0" presId="urn:microsoft.com/office/officeart/2005/8/layout/default"/>
    <dgm:cxn modelId="{BBAD809E-624A-43FF-870B-D3F631D62555}" type="presOf" srcId="{819A2D04-EDBD-4279-922D-278AA94E700E}" destId="{F50D3C18-E3D9-4ED7-9F3A-B086576F8379}" srcOrd="0" destOrd="0" presId="urn:microsoft.com/office/officeart/2005/8/layout/default"/>
    <dgm:cxn modelId="{81D3BFB1-6173-4BF4-A84B-E1F8B2478896}" type="presOf" srcId="{96839D0B-A683-4944-A785-8EB014BADDA7}" destId="{B3AC9E47-3781-48EF-8EF9-E3ADF2F2C4A3}" srcOrd="0" destOrd="0" presId="urn:microsoft.com/office/officeart/2005/8/layout/default"/>
    <dgm:cxn modelId="{BD69B0C7-90CB-4FA9-A9A2-4ECA1B10C897}" type="presOf" srcId="{F96991F4-6DFE-4D98-810E-71B786704FE8}" destId="{D1210596-BF0A-4340-960E-A00E4C485DCB}" srcOrd="0" destOrd="0" presId="urn:microsoft.com/office/officeart/2005/8/layout/default"/>
    <dgm:cxn modelId="{73AF10D5-A9CF-4266-A66D-A53E99700192}" srcId="{D4B06345-9341-4E13-9C43-C6290C18E87D}" destId="{96839D0B-A683-4944-A785-8EB014BADDA7}" srcOrd="5" destOrd="0" parTransId="{5EE6540D-63F4-4946-851C-45475615DBDC}" sibTransId="{3A0A48B2-D4D9-4A1C-B83C-E3CAC5DC96F4}"/>
    <dgm:cxn modelId="{7FFA1EDE-89D8-4D7D-9012-3E19EA2E5508}" type="presOf" srcId="{982F23EF-2033-407C-A54B-7CED03A49AD4}" destId="{D1DE03C5-A3A0-4B8C-8189-584605C59D73}" srcOrd="0" destOrd="0" presId="urn:microsoft.com/office/officeart/2005/8/layout/default"/>
    <dgm:cxn modelId="{345885C3-9E54-4A0D-8939-C2F5E975784C}" type="presParOf" srcId="{B17C4C29-DD80-45AA-B4CB-895BD5691DE1}" destId="{F50D3C18-E3D9-4ED7-9F3A-B086576F8379}" srcOrd="0" destOrd="0" presId="urn:microsoft.com/office/officeart/2005/8/layout/default"/>
    <dgm:cxn modelId="{2A684EEC-F576-4A2A-A117-942ECDE4D0D9}" type="presParOf" srcId="{B17C4C29-DD80-45AA-B4CB-895BD5691DE1}" destId="{48C6DDB6-1A62-4208-8EA0-B497AB9D0968}" srcOrd="1" destOrd="0" presId="urn:microsoft.com/office/officeart/2005/8/layout/default"/>
    <dgm:cxn modelId="{8B67C5EF-FBC1-4A6E-AE8A-E66FDAFF267C}" type="presParOf" srcId="{B17C4C29-DD80-45AA-B4CB-895BD5691DE1}" destId="{D1DE03C5-A3A0-4B8C-8189-584605C59D73}" srcOrd="2" destOrd="0" presId="urn:microsoft.com/office/officeart/2005/8/layout/default"/>
    <dgm:cxn modelId="{C33ACBF1-973D-4023-B38D-1E00B829B2F8}" type="presParOf" srcId="{B17C4C29-DD80-45AA-B4CB-895BD5691DE1}" destId="{A3AD2238-65EA-495E-A18E-F09D2E908DAF}" srcOrd="3" destOrd="0" presId="urn:microsoft.com/office/officeart/2005/8/layout/default"/>
    <dgm:cxn modelId="{4108FF0C-E62F-4566-9FFD-39C373EC67B4}" type="presParOf" srcId="{B17C4C29-DD80-45AA-B4CB-895BD5691DE1}" destId="{C70308AE-D97A-472A-9CF7-18D39F9A8CB3}" srcOrd="4" destOrd="0" presId="urn:microsoft.com/office/officeart/2005/8/layout/default"/>
    <dgm:cxn modelId="{FFDBFD7E-BA8C-481E-9001-DB7C999A56FC}" type="presParOf" srcId="{B17C4C29-DD80-45AA-B4CB-895BD5691DE1}" destId="{31A44221-E733-4882-97B4-F4BAA3234E35}" srcOrd="5" destOrd="0" presId="urn:microsoft.com/office/officeart/2005/8/layout/default"/>
    <dgm:cxn modelId="{78AA9A99-B092-4A06-8125-405209B91476}" type="presParOf" srcId="{B17C4C29-DD80-45AA-B4CB-895BD5691DE1}" destId="{635295D9-2615-43FE-9605-4686D25C39EF}" srcOrd="6" destOrd="0" presId="urn:microsoft.com/office/officeart/2005/8/layout/default"/>
    <dgm:cxn modelId="{250445A8-20E3-4716-AB1A-78DD7D7F51C7}" type="presParOf" srcId="{B17C4C29-DD80-45AA-B4CB-895BD5691DE1}" destId="{86FE9FAE-FDE9-489A-9BCF-BE3B2EB43311}" srcOrd="7" destOrd="0" presId="urn:microsoft.com/office/officeart/2005/8/layout/default"/>
    <dgm:cxn modelId="{8B154430-98E1-4170-9445-0D579C688A8B}" type="presParOf" srcId="{B17C4C29-DD80-45AA-B4CB-895BD5691DE1}" destId="{D1210596-BF0A-4340-960E-A00E4C485DCB}" srcOrd="8" destOrd="0" presId="urn:microsoft.com/office/officeart/2005/8/layout/default"/>
    <dgm:cxn modelId="{6674271C-F995-4EC5-A15C-D25A56D4C82C}" type="presParOf" srcId="{B17C4C29-DD80-45AA-B4CB-895BD5691DE1}" destId="{38C04373-4FF3-4ED5-93AC-62854F68AB1B}" srcOrd="9" destOrd="0" presId="urn:microsoft.com/office/officeart/2005/8/layout/default"/>
    <dgm:cxn modelId="{FB70F8FC-065D-4636-8AAA-671E6813E187}" type="presParOf" srcId="{B17C4C29-DD80-45AA-B4CB-895BD5691DE1}" destId="{B3AC9E47-3781-48EF-8EF9-E3ADF2F2C4A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C25CDC-2D06-4A56-96A3-AA4345CD87C8}"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n-US"/>
        </a:p>
      </dgm:t>
    </dgm:pt>
    <dgm:pt modelId="{EFDAB7BF-9495-416D-ACE4-7218E133D320}">
      <dgm:prSet/>
      <dgm:spPr/>
      <dgm:t>
        <a:bodyPr/>
        <a:lstStyle/>
        <a:p>
          <a:r>
            <a:rPr lang="en-US"/>
            <a:t>Scalability</a:t>
          </a:r>
        </a:p>
      </dgm:t>
    </dgm:pt>
    <dgm:pt modelId="{CD9D5A35-805E-4303-A68F-229E69770026}" type="parTrans" cxnId="{923047AD-6529-4C7B-8944-796796591AA8}">
      <dgm:prSet/>
      <dgm:spPr/>
      <dgm:t>
        <a:bodyPr/>
        <a:lstStyle/>
        <a:p>
          <a:endParaRPr lang="en-US"/>
        </a:p>
      </dgm:t>
    </dgm:pt>
    <dgm:pt modelId="{E22F3040-A933-43D1-8913-AB7D9EDC1E41}" type="sibTrans" cxnId="{923047AD-6529-4C7B-8944-796796591AA8}">
      <dgm:prSet/>
      <dgm:spPr/>
      <dgm:t>
        <a:bodyPr/>
        <a:lstStyle/>
        <a:p>
          <a:endParaRPr lang="en-US"/>
        </a:p>
      </dgm:t>
    </dgm:pt>
    <dgm:pt modelId="{CA2EBB1E-34E8-4EB4-A75D-967065470D04}">
      <dgm:prSet/>
      <dgm:spPr/>
      <dgm:t>
        <a:bodyPr/>
        <a:lstStyle/>
        <a:p>
          <a:r>
            <a:rPr lang="en-US"/>
            <a:t>Dimensionality</a:t>
          </a:r>
        </a:p>
      </dgm:t>
    </dgm:pt>
    <dgm:pt modelId="{59E4B4FC-FE97-41E6-992A-AEBF7D793E63}" type="parTrans" cxnId="{5F052C69-9789-4513-8B8A-76A162417163}">
      <dgm:prSet/>
      <dgm:spPr/>
      <dgm:t>
        <a:bodyPr/>
        <a:lstStyle/>
        <a:p>
          <a:endParaRPr lang="en-US"/>
        </a:p>
      </dgm:t>
    </dgm:pt>
    <dgm:pt modelId="{653B4DA0-0578-48B7-BA47-348482B42195}" type="sibTrans" cxnId="{5F052C69-9789-4513-8B8A-76A162417163}">
      <dgm:prSet/>
      <dgm:spPr/>
      <dgm:t>
        <a:bodyPr/>
        <a:lstStyle/>
        <a:p>
          <a:endParaRPr lang="en-US"/>
        </a:p>
      </dgm:t>
    </dgm:pt>
    <dgm:pt modelId="{A0D0394C-25E3-4906-8F7A-E35F55D5B306}">
      <dgm:prSet/>
      <dgm:spPr/>
      <dgm:t>
        <a:bodyPr/>
        <a:lstStyle/>
        <a:p>
          <a:r>
            <a:rPr lang="en-US"/>
            <a:t>Complexity and heterogeneous data</a:t>
          </a:r>
        </a:p>
      </dgm:t>
    </dgm:pt>
    <dgm:pt modelId="{8BBA0B14-3878-44EC-9497-6883D42D04AB}" type="parTrans" cxnId="{32E2DFD6-746A-4F55-8EAE-9C6CA6DC575D}">
      <dgm:prSet/>
      <dgm:spPr/>
      <dgm:t>
        <a:bodyPr/>
        <a:lstStyle/>
        <a:p>
          <a:endParaRPr lang="en-US"/>
        </a:p>
      </dgm:t>
    </dgm:pt>
    <dgm:pt modelId="{F5BD1C6E-82DC-4627-ACFB-277872139F42}" type="sibTrans" cxnId="{32E2DFD6-746A-4F55-8EAE-9C6CA6DC575D}">
      <dgm:prSet/>
      <dgm:spPr/>
      <dgm:t>
        <a:bodyPr/>
        <a:lstStyle/>
        <a:p>
          <a:endParaRPr lang="en-US"/>
        </a:p>
      </dgm:t>
    </dgm:pt>
    <dgm:pt modelId="{2286B631-5A4A-4918-9BDA-D03E4C5ADCB7}">
      <dgm:prSet/>
      <dgm:spPr/>
      <dgm:t>
        <a:bodyPr/>
        <a:lstStyle/>
        <a:p>
          <a:r>
            <a:rPr lang="en-US"/>
            <a:t>Data quality</a:t>
          </a:r>
        </a:p>
      </dgm:t>
    </dgm:pt>
    <dgm:pt modelId="{F7069A90-5CD0-4904-B984-E98BE3967A12}" type="parTrans" cxnId="{1B05B805-5382-4F47-A395-E25F49849092}">
      <dgm:prSet/>
      <dgm:spPr/>
      <dgm:t>
        <a:bodyPr/>
        <a:lstStyle/>
        <a:p>
          <a:endParaRPr lang="en-US"/>
        </a:p>
      </dgm:t>
    </dgm:pt>
    <dgm:pt modelId="{FCB702E3-BB98-49A1-954D-03EE3C124C74}" type="sibTrans" cxnId="{1B05B805-5382-4F47-A395-E25F49849092}">
      <dgm:prSet/>
      <dgm:spPr/>
      <dgm:t>
        <a:bodyPr/>
        <a:lstStyle/>
        <a:p>
          <a:endParaRPr lang="en-US"/>
        </a:p>
      </dgm:t>
    </dgm:pt>
    <dgm:pt modelId="{7A3EEB0B-10F7-470B-8BE1-ECE9A8D91956}">
      <dgm:prSet/>
      <dgm:spPr/>
      <dgm:t>
        <a:bodyPr/>
        <a:lstStyle/>
        <a:p>
          <a:r>
            <a:rPr lang="en-US"/>
            <a:t>Data ownership and privacy</a:t>
          </a:r>
        </a:p>
      </dgm:t>
    </dgm:pt>
    <dgm:pt modelId="{82AF977E-F865-46A6-BE87-E6578589F1EC}" type="parTrans" cxnId="{7DB6DF9B-9BE3-48C1-966E-3AAD13ABE786}">
      <dgm:prSet/>
      <dgm:spPr/>
      <dgm:t>
        <a:bodyPr/>
        <a:lstStyle/>
        <a:p>
          <a:endParaRPr lang="en-US"/>
        </a:p>
      </dgm:t>
    </dgm:pt>
    <dgm:pt modelId="{97E43BDD-41F5-40C3-A83C-E7A5E180F900}" type="sibTrans" cxnId="{7DB6DF9B-9BE3-48C1-966E-3AAD13ABE786}">
      <dgm:prSet/>
      <dgm:spPr/>
      <dgm:t>
        <a:bodyPr/>
        <a:lstStyle/>
        <a:p>
          <a:endParaRPr lang="en-US"/>
        </a:p>
      </dgm:t>
    </dgm:pt>
    <dgm:pt modelId="{AE0A0B2D-E259-42F4-8FFE-8CB69F463966}" type="pres">
      <dgm:prSet presAssocID="{71C25CDC-2D06-4A56-96A3-AA4345CD87C8}" presName="compositeShape" presStyleCnt="0">
        <dgm:presLayoutVars>
          <dgm:chMax val="7"/>
          <dgm:dir/>
          <dgm:resizeHandles val="exact"/>
        </dgm:presLayoutVars>
      </dgm:prSet>
      <dgm:spPr/>
    </dgm:pt>
    <dgm:pt modelId="{B9B3BE2A-F344-40BD-B3DD-91DA89C43B54}" type="pres">
      <dgm:prSet presAssocID="{EFDAB7BF-9495-416D-ACE4-7218E133D320}" presName="circ1" presStyleLbl="vennNode1" presStyleIdx="0" presStyleCnt="5"/>
      <dgm:spPr/>
    </dgm:pt>
    <dgm:pt modelId="{7A7CF920-A607-4E60-A259-3FA2F087021C}" type="pres">
      <dgm:prSet presAssocID="{EFDAB7BF-9495-416D-ACE4-7218E133D320}" presName="circ1Tx" presStyleLbl="revTx" presStyleIdx="0" presStyleCnt="0">
        <dgm:presLayoutVars>
          <dgm:chMax val="0"/>
          <dgm:chPref val="0"/>
          <dgm:bulletEnabled val="1"/>
        </dgm:presLayoutVars>
      </dgm:prSet>
      <dgm:spPr/>
    </dgm:pt>
    <dgm:pt modelId="{4C2B0DC5-5458-4792-BFB3-8B3BE3EE5215}" type="pres">
      <dgm:prSet presAssocID="{CA2EBB1E-34E8-4EB4-A75D-967065470D04}" presName="circ2" presStyleLbl="vennNode1" presStyleIdx="1" presStyleCnt="5"/>
      <dgm:spPr/>
    </dgm:pt>
    <dgm:pt modelId="{50753CFA-0E34-4327-9240-5CE9F311A408}" type="pres">
      <dgm:prSet presAssocID="{CA2EBB1E-34E8-4EB4-A75D-967065470D04}" presName="circ2Tx" presStyleLbl="revTx" presStyleIdx="0" presStyleCnt="0">
        <dgm:presLayoutVars>
          <dgm:chMax val="0"/>
          <dgm:chPref val="0"/>
          <dgm:bulletEnabled val="1"/>
        </dgm:presLayoutVars>
      </dgm:prSet>
      <dgm:spPr/>
    </dgm:pt>
    <dgm:pt modelId="{7F2C7B14-4404-4299-A2D6-957D7740B144}" type="pres">
      <dgm:prSet presAssocID="{A0D0394C-25E3-4906-8F7A-E35F55D5B306}" presName="circ3" presStyleLbl="vennNode1" presStyleIdx="2" presStyleCnt="5"/>
      <dgm:spPr/>
    </dgm:pt>
    <dgm:pt modelId="{7D249A37-86C2-44F5-BC63-33E8F9AA25CD}" type="pres">
      <dgm:prSet presAssocID="{A0D0394C-25E3-4906-8F7A-E35F55D5B306}" presName="circ3Tx" presStyleLbl="revTx" presStyleIdx="0" presStyleCnt="0">
        <dgm:presLayoutVars>
          <dgm:chMax val="0"/>
          <dgm:chPref val="0"/>
          <dgm:bulletEnabled val="1"/>
        </dgm:presLayoutVars>
      </dgm:prSet>
      <dgm:spPr/>
    </dgm:pt>
    <dgm:pt modelId="{1CF60683-2694-4117-B197-4E5EB9EBF79F}" type="pres">
      <dgm:prSet presAssocID="{2286B631-5A4A-4918-9BDA-D03E4C5ADCB7}" presName="circ4" presStyleLbl="vennNode1" presStyleIdx="3" presStyleCnt="5"/>
      <dgm:spPr/>
    </dgm:pt>
    <dgm:pt modelId="{AB22A041-B958-4A94-862E-076B3D975462}" type="pres">
      <dgm:prSet presAssocID="{2286B631-5A4A-4918-9BDA-D03E4C5ADCB7}" presName="circ4Tx" presStyleLbl="revTx" presStyleIdx="0" presStyleCnt="0">
        <dgm:presLayoutVars>
          <dgm:chMax val="0"/>
          <dgm:chPref val="0"/>
          <dgm:bulletEnabled val="1"/>
        </dgm:presLayoutVars>
      </dgm:prSet>
      <dgm:spPr/>
    </dgm:pt>
    <dgm:pt modelId="{F68617DB-6275-4FD2-9E43-21E969793D01}" type="pres">
      <dgm:prSet presAssocID="{7A3EEB0B-10F7-470B-8BE1-ECE9A8D91956}" presName="circ5" presStyleLbl="vennNode1" presStyleIdx="4" presStyleCnt="5"/>
      <dgm:spPr/>
    </dgm:pt>
    <dgm:pt modelId="{4652FF89-A878-47EA-8EA9-F393C5FF580C}" type="pres">
      <dgm:prSet presAssocID="{7A3EEB0B-10F7-470B-8BE1-ECE9A8D91956}" presName="circ5Tx" presStyleLbl="revTx" presStyleIdx="0" presStyleCnt="0">
        <dgm:presLayoutVars>
          <dgm:chMax val="0"/>
          <dgm:chPref val="0"/>
          <dgm:bulletEnabled val="1"/>
        </dgm:presLayoutVars>
      </dgm:prSet>
      <dgm:spPr/>
    </dgm:pt>
  </dgm:ptLst>
  <dgm:cxnLst>
    <dgm:cxn modelId="{1B05B805-5382-4F47-A395-E25F49849092}" srcId="{71C25CDC-2D06-4A56-96A3-AA4345CD87C8}" destId="{2286B631-5A4A-4918-9BDA-D03E4C5ADCB7}" srcOrd="3" destOrd="0" parTransId="{F7069A90-5CD0-4904-B984-E98BE3967A12}" sibTransId="{FCB702E3-BB98-49A1-954D-03EE3C124C74}"/>
    <dgm:cxn modelId="{A5F9850A-59C2-437B-8536-CAFBD2ADFD45}" type="presOf" srcId="{7A3EEB0B-10F7-470B-8BE1-ECE9A8D91956}" destId="{4652FF89-A878-47EA-8EA9-F393C5FF580C}" srcOrd="0" destOrd="0" presId="urn:microsoft.com/office/officeart/2005/8/layout/venn1"/>
    <dgm:cxn modelId="{E0FBCD64-846E-4341-8EBC-CC212BB36537}" type="presOf" srcId="{2286B631-5A4A-4918-9BDA-D03E4C5ADCB7}" destId="{AB22A041-B958-4A94-862E-076B3D975462}" srcOrd="0" destOrd="0" presId="urn:microsoft.com/office/officeart/2005/8/layout/venn1"/>
    <dgm:cxn modelId="{5F052C69-9789-4513-8B8A-76A162417163}" srcId="{71C25CDC-2D06-4A56-96A3-AA4345CD87C8}" destId="{CA2EBB1E-34E8-4EB4-A75D-967065470D04}" srcOrd="1" destOrd="0" parTransId="{59E4B4FC-FE97-41E6-992A-AEBF7D793E63}" sibTransId="{653B4DA0-0578-48B7-BA47-348482B42195}"/>
    <dgm:cxn modelId="{7DB6DF9B-9BE3-48C1-966E-3AAD13ABE786}" srcId="{71C25CDC-2D06-4A56-96A3-AA4345CD87C8}" destId="{7A3EEB0B-10F7-470B-8BE1-ECE9A8D91956}" srcOrd="4" destOrd="0" parTransId="{82AF977E-F865-46A6-BE87-E6578589F1EC}" sibTransId="{97E43BDD-41F5-40C3-A83C-E7A5E180F900}"/>
    <dgm:cxn modelId="{B87168A1-55B3-457C-B17B-C9B01A646BDE}" type="presOf" srcId="{A0D0394C-25E3-4906-8F7A-E35F55D5B306}" destId="{7D249A37-86C2-44F5-BC63-33E8F9AA25CD}" srcOrd="0" destOrd="0" presId="urn:microsoft.com/office/officeart/2005/8/layout/venn1"/>
    <dgm:cxn modelId="{923047AD-6529-4C7B-8944-796796591AA8}" srcId="{71C25CDC-2D06-4A56-96A3-AA4345CD87C8}" destId="{EFDAB7BF-9495-416D-ACE4-7218E133D320}" srcOrd="0" destOrd="0" parTransId="{CD9D5A35-805E-4303-A68F-229E69770026}" sibTransId="{E22F3040-A933-43D1-8913-AB7D9EDC1E41}"/>
    <dgm:cxn modelId="{ED6522C3-BAF2-4476-BCA3-84F37C816EF2}" type="presOf" srcId="{EFDAB7BF-9495-416D-ACE4-7218E133D320}" destId="{7A7CF920-A607-4E60-A259-3FA2F087021C}" srcOrd="0" destOrd="0" presId="urn:microsoft.com/office/officeart/2005/8/layout/venn1"/>
    <dgm:cxn modelId="{E6B407C4-855B-4B23-AB0D-4671BF6FEFB9}" type="presOf" srcId="{CA2EBB1E-34E8-4EB4-A75D-967065470D04}" destId="{50753CFA-0E34-4327-9240-5CE9F311A408}" srcOrd="0" destOrd="0" presId="urn:microsoft.com/office/officeart/2005/8/layout/venn1"/>
    <dgm:cxn modelId="{32E2DFD6-746A-4F55-8EAE-9C6CA6DC575D}" srcId="{71C25CDC-2D06-4A56-96A3-AA4345CD87C8}" destId="{A0D0394C-25E3-4906-8F7A-E35F55D5B306}" srcOrd="2" destOrd="0" parTransId="{8BBA0B14-3878-44EC-9497-6883D42D04AB}" sibTransId="{F5BD1C6E-82DC-4627-ACFB-277872139F42}"/>
    <dgm:cxn modelId="{84549AF3-5D75-4EAF-A0E2-D55B7947F7B9}" type="presOf" srcId="{71C25CDC-2D06-4A56-96A3-AA4345CD87C8}" destId="{AE0A0B2D-E259-42F4-8FFE-8CB69F463966}" srcOrd="0" destOrd="0" presId="urn:microsoft.com/office/officeart/2005/8/layout/venn1"/>
    <dgm:cxn modelId="{B1BFB917-0A06-46AB-B1EA-294B41A8D4EF}" type="presParOf" srcId="{AE0A0B2D-E259-42F4-8FFE-8CB69F463966}" destId="{B9B3BE2A-F344-40BD-B3DD-91DA89C43B54}" srcOrd="0" destOrd="0" presId="urn:microsoft.com/office/officeart/2005/8/layout/venn1"/>
    <dgm:cxn modelId="{849529B6-4F9C-4E24-98E4-E2A5AC06B34A}" type="presParOf" srcId="{AE0A0B2D-E259-42F4-8FFE-8CB69F463966}" destId="{7A7CF920-A607-4E60-A259-3FA2F087021C}" srcOrd="1" destOrd="0" presId="urn:microsoft.com/office/officeart/2005/8/layout/venn1"/>
    <dgm:cxn modelId="{C0ED59B5-3ADB-408E-8ECA-84BDBC1A29CE}" type="presParOf" srcId="{AE0A0B2D-E259-42F4-8FFE-8CB69F463966}" destId="{4C2B0DC5-5458-4792-BFB3-8B3BE3EE5215}" srcOrd="2" destOrd="0" presId="urn:microsoft.com/office/officeart/2005/8/layout/venn1"/>
    <dgm:cxn modelId="{EAAC9949-5A98-4A28-B89F-EC81EBC9985D}" type="presParOf" srcId="{AE0A0B2D-E259-42F4-8FFE-8CB69F463966}" destId="{50753CFA-0E34-4327-9240-5CE9F311A408}" srcOrd="3" destOrd="0" presId="urn:microsoft.com/office/officeart/2005/8/layout/venn1"/>
    <dgm:cxn modelId="{73560A81-C070-4204-A07C-4FD8CC1573B4}" type="presParOf" srcId="{AE0A0B2D-E259-42F4-8FFE-8CB69F463966}" destId="{7F2C7B14-4404-4299-A2D6-957D7740B144}" srcOrd="4" destOrd="0" presId="urn:microsoft.com/office/officeart/2005/8/layout/venn1"/>
    <dgm:cxn modelId="{2BCD4CCA-C246-4880-9A3F-143BB72EE364}" type="presParOf" srcId="{AE0A0B2D-E259-42F4-8FFE-8CB69F463966}" destId="{7D249A37-86C2-44F5-BC63-33E8F9AA25CD}" srcOrd="5" destOrd="0" presId="urn:microsoft.com/office/officeart/2005/8/layout/venn1"/>
    <dgm:cxn modelId="{8227932B-B2E3-4BA3-BF24-2F37477D79D3}" type="presParOf" srcId="{AE0A0B2D-E259-42F4-8FFE-8CB69F463966}" destId="{1CF60683-2694-4117-B197-4E5EB9EBF79F}" srcOrd="6" destOrd="0" presId="urn:microsoft.com/office/officeart/2005/8/layout/venn1"/>
    <dgm:cxn modelId="{35B4DE6D-E30E-4C3E-BD5C-EBAD0A2DDB90}" type="presParOf" srcId="{AE0A0B2D-E259-42F4-8FFE-8CB69F463966}" destId="{AB22A041-B958-4A94-862E-076B3D975462}" srcOrd="7" destOrd="0" presId="urn:microsoft.com/office/officeart/2005/8/layout/venn1"/>
    <dgm:cxn modelId="{1DAFEE4E-D91B-49B1-A7CC-A53C703A5606}" type="presParOf" srcId="{AE0A0B2D-E259-42F4-8FFE-8CB69F463966}" destId="{F68617DB-6275-4FD2-9E43-21E969793D01}" srcOrd="8" destOrd="0" presId="urn:microsoft.com/office/officeart/2005/8/layout/venn1"/>
    <dgm:cxn modelId="{84825C3F-6D67-4019-907F-789195B16014}" type="presParOf" srcId="{AE0A0B2D-E259-42F4-8FFE-8CB69F463966}" destId="{4652FF89-A878-47EA-8EA9-F393C5FF580C}"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F2682D-3F51-47C9-A0B7-ADC2838837A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853680C-53D6-4903-8996-5F47CB3DCFAC}">
      <dgm:prSet/>
      <dgm:spPr/>
      <dgm:t>
        <a:bodyPr/>
        <a:lstStyle/>
        <a:p>
          <a:r>
            <a:rPr lang="en-US" dirty="0"/>
            <a:t>Simple graphical user interface</a:t>
          </a:r>
        </a:p>
      </dgm:t>
    </dgm:pt>
    <dgm:pt modelId="{4899B84F-EC75-4DDA-94A8-41E588A3E3B8}" type="parTrans" cxnId="{EDF18338-755F-43A1-8598-44B2FA855C1D}">
      <dgm:prSet/>
      <dgm:spPr/>
      <dgm:t>
        <a:bodyPr/>
        <a:lstStyle/>
        <a:p>
          <a:endParaRPr lang="en-US"/>
        </a:p>
      </dgm:t>
    </dgm:pt>
    <dgm:pt modelId="{60A8A909-64AB-4307-B3DD-A4A8EEECC223}" type="sibTrans" cxnId="{EDF18338-755F-43A1-8598-44B2FA855C1D}">
      <dgm:prSet/>
      <dgm:spPr/>
      <dgm:t>
        <a:bodyPr/>
        <a:lstStyle/>
        <a:p>
          <a:endParaRPr lang="en-US"/>
        </a:p>
      </dgm:t>
    </dgm:pt>
    <dgm:pt modelId="{5EBA9720-A092-496D-B9BA-D2F735A6A9C7}">
      <dgm:prSet/>
      <dgm:spPr/>
      <dgm:t>
        <a:bodyPr/>
        <a:lstStyle/>
        <a:p>
          <a:r>
            <a:rPr lang="en-US" dirty="0"/>
            <a:t>Process oriented</a:t>
          </a:r>
        </a:p>
      </dgm:t>
    </dgm:pt>
    <dgm:pt modelId="{46C06158-3BBB-429C-9AED-42DB7EEEE3A3}" type="parTrans" cxnId="{6D92765A-DE4D-43BC-A913-05E3671D532A}">
      <dgm:prSet/>
      <dgm:spPr/>
      <dgm:t>
        <a:bodyPr/>
        <a:lstStyle/>
        <a:p>
          <a:endParaRPr lang="en-US"/>
        </a:p>
      </dgm:t>
    </dgm:pt>
    <dgm:pt modelId="{7970FE3B-DDC5-4587-BA4F-1838AD8BEE4A}" type="sibTrans" cxnId="{6D92765A-DE4D-43BC-A913-05E3671D532A}">
      <dgm:prSet/>
      <dgm:spPr/>
      <dgm:t>
        <a:bodyPr/>
        <a:lstStyle/>
        <a:p>
          <a:endParaRPr lang="en-US"/>
        </a:p>
      </dgm:t>
    </dgm:pt>
    <dgm:pt modelId="{508F9E38-953E-4579-B358-0E1AC10B6CF9}">
      <dgm:prSet/>
      <dgm:spPr/>
      <dgm:t>
        <a:bodyPr/>
        <a:lstStyle/>
        <a:p>
          <a:r>
            <a:rPr lang="en-US"/>
            <a:t>Programming oriented</a:t>
          </a:r>
        </a:p>
      </dgm:t>
    </dgm:pt>
    <dgm:pt modelId="{5723E7DA-2D9F-48CC-B4CF-317346521E64}" type="parTrans" cxnId="{A9B64E2F-B477-410D-92D0-DBBEAE05DD03}">
      <dgm:prSet/>
      <dgm:spPr/>
      <dgm:t>
        <a:bodyPr/>
        <a:lstStyle/>
        <a:p>
          <a:endParaRPr lang="en-US"/>
        </a:p>
      </dgm:t>
    </dgm:pt>
    <dgm:pt modelId="{B963E5D1-5B3B-45EC-A528-ED5C8CDBAB7C}" type="sibTrans" cxnId="{A9B64E2F-B477-410D-92D0-DBBEAE05DD03}">
      <dgm:prSet/>
      <dgm:spPr/>
      <dgm:t>
        <a:bodyPr/>
        <a:lstStyle/>
        <a:p>
          <a:endParaRPr lang="en-US"/>
        </a:p>
      </dgm:t>
    </dgm:pt>
    <dgm:pt modelId="{9309D638-BF90-47A2-9BA7-668A83264763}" type="pres">
      <dgm:prSet presAssocID="{EDF2682D-3F51-47C9-A0B7-ADC2838837A7}" presName="diagram" presStyleCnt="0">
        <dgm:presLayoutVars>
          <dgm:dir/>
          <dgm:resizeHandles val="exact"/>
        </dgm:presLayoutVars>
      </dgm:prSet>
      <dgm:spPr/>
    </dgm:pt>
    <dgm:pt modelId="{20F73625-808A-429B-83E1-090BC65E3F19}" type="pres">
      <dgm:prSet presAssocID="{9853680C-53D6-4903-8996-5F47CB3DCFAC}" presName="node" presStyleLbl="node1" presStyleIdx="0" presStyleCnt="3">
        <dgm:presLayoutVars>
          <dgm:bulletEnabled val="1"/>
        </dgm:presLayoutVars>
      </dgm:prSet>
      <dgm:spPr/>
    </dgm:pt>
    <dgm:pt modelId="{4CD1798C-E629-43E9-B548-B6442CD009CD}" type="pres">
      <dgm:prSet presAssocID="{60A8A909-64AB-4307-B3DD-A4A8EEECC223}" presName="sibTrans" presStyleCnt="0"/>
      <dgm:spPr/>
    </dgm:pt>
    <dgm:pt modelId="{8E35DB77-9DA9-403E-980D-1CB9537CE8D5}" type="pres">
      <dgm:prSet presAssocID="{5EBA9720-A092-496D-B9BA-D2F735A6A9C7}" presName="node" presStyleLbl="node1" presStyleIdx="1" presStyleCnt="3">
        <dgm:presLayoutVars>
          <dgm:bulletEnabled val="1"/>
        </dgm:presLayoutVars>
      </dgm:prSet>
      <dgm:spPr/>
    </dgm:pt>
    <dgm:pt modelId="{3334EDB7-F5A0-4E1D-A91E-4F69EEC70A12}" type="pres">
      <dgm:prSet presAssocID="{7970FE3B-DDC5-4587-BA4F-1838AD8BEE4A}" presName="sibTrans" presStyleCnt="0"/>
      <dgm:spPr/>
    </dgm:pt>
    <dgm:pt modelId="{DD2CFA35-7995-4272-95CD-40F65249D8B8}" type="pres">
      <dgm:prSet presAssocID="{508F9E38-953E-4579-B358-0E1AC10B6CF9}" presName="node" presStyleLbl="node1" presStyleIdx="2" presStyleCnt="3">
        <dgm:presLayoutVars>
          <dgm:bulletEnabled val="1"/>
        </dgm:presLayoutVars>
      </dgm:prSet>
      <dgm:spPr/>
    </dgm:pt>
  </dgm:ptLst>
  <dgm:cxnLst>
    <dgm:cxn modelId="{D454A800-76AC-4A1A-B6A7-4D630DF62401}" type="presOf" srcId="{5EBA9720-A092-496D-B9BA-D2F735A6A9C7}" destId="{8E35DB77-9DA9-403E-980D-1CB9537CE8D5}" srcOrd="0" destOrd="0" presId="urn:microsoft.com/office/officeart/2005/8/layout/default"/>
    <dgm:cxn modelId="{4DBC8C29-703A-4D25-8FB9-4D1D52D757B6}" type="presOf" srcId="{EDF2682D-3F51-47C9-A0B7-ADC2838837A7}" destId="{9309D638-BF90-47A2-9BA7-668A83264763}" srcOrd="0" destOrd="0" presId="urn:microsoft.com/office/officeart/2005/8/layout/default"/>
    <dgm:cxn modelId="{A9B64E2F-B477-410D-92D0-DBBEAE05DD03}" srcId="{EDF2682D-3F51-47C9-A0B7-ADC2838837A7}" destId="{508F9E38-953E-4579-B358-0E1AC10B6CF9}" srcOrd="2" destOrd="0" parTransId="{5723E7DA-2D9F-48CC-B4CF-317346521E64}" sibTransId="{B963E5D1-5B3B-45EC-A528-ED5C8CDBAB7C}"/>
    <dgm:cxn modelId="{EDF18338-755F-43A1-8598-44B2FA855C1D}" srcId="{EDF2682D-3F51-47C9-A0B7-ADC2838837A7}" destId="{9853680C-53D6-4903-8996-5F47CB3DCFAC}" srcOrd="0" destOrd="0" parTransId="{4899B84F-EC75-4DDA-94A8-41E588A3E3B8}" sibTransId="{60A8A909-64AB-4307-B3DD-A4A8EEECC223}"/>
    <dgm:cxn modelId="{5546FC54-483D-4C5C-B88A-5E4E772B58D7}" type="presOf" srcId="{9853680C-53D6-4903-8996-5F47CB3DCFAC}" destId="{20F73625-808A-429B-83E1-090BC65E3F19}" srcOrd="0" destOrd="0" presId="urn:microsoft.com/office/officeart/2005/8/layout/default"/>
    <dgm:cxn modelId="{6D92765A-DE4D-43BC-A913-05E3671D532A}" srcId="{EDF2682D-3F51-47C9-A0B7-ADC2838837A7}" destId="{5EBA9720-A092-496D-B9BA-D2F735A6A9C7}" srcOrd="1" destOrd="0" parTransId="{46C06158-3BBB-429C-9AED-42DB7EEEE3A3}" sibTransId="{7970FE3B-DDC5-4587-BA4F-1838AD8BEE4A}"/>
    <dgm:cxn modelId="{A4C6DBC4-8D95-4B90-9475-7FE6C276D6FD}" type="presOf" srcId="{508F9E38-953E-4579-B358-0E1AC10B6CF9}" destId="{DD2CFA35-7995-4272-95CD-40F65249D8B8}" srcOrd="0" destOrd="0" presId="urn:microsoft.com/office/officeart/2005/8/layout/default"/>
    <dgm:cxn modelId="{01C56D9F-5B2D-4C98-BE0F-7FEDC7B6A0A7}" type="presParOf" srcId="{9309D638-BF90-47A2-9BA7-668A83264763}" destId="{20F73625-808A-429B-83E1-090BC65E3F19}" srcOrd="0" destOrd="0" presId="urn:microsoft.com/office/officeart/2005/8/layout/default"/>
    <dgm:cxn modelId="{FB2FCA40-C32A-4A7C-A424-C8A040B669E2}" type="presParOf" srcId="{9309D638-BF90-47A2-9BA7-668A83264763}" destId="{4CD1798C-E629-43E9-B548-B6442CD009CD}" srcOrd="1" destOrd="0" presId="urn:microsoft.com/office/officeart/2005/8/layout/default"/>
    <dgm:cxn modelId="{94FF4BCD-C8D3-4C59-B16A-56EB9ED95685}" type="presParOf" srcId="{9309D638-BF90-47A2-9BA7-668A83264763}" destId="{8E35DB77-9DA9-403E-980D-1CB9537CE8D5}" srcOrd="2" destOrd="0" presId="urn:microsoft.com/office/officeart/2005/8/layout/default"/>
    <dgm:cxn modelId="{5B074A9E-D94B-4310-9489-AE5164D7C5BF}" type="presParOf" srcId="{9309D638-BF90-47A2-9BA7-668A83264763}" destId="{3334EDB7-F5A0-4E1D-A91E-4F69EEC70A12}" srcOrd="3" destOrd="0" presId="urn:microsoft.com/office/officeart/2005/8/layout/default"/>
    <dgm:cxn modelId="{FA41636A-0C5E-4750-9D88-4C6CF8D16862}" type="presParOf" srcId="{9309D638-BF90-47A2-9BA7-668A83264763}" destId="{DD2CFA35-7995-4272-95CD-40F65249D8B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23E5A0-805B-4D42-8CC1-582A880E2F35}"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A3F237A4-D6A2-4F96-BDE0-3321876273E1}">
      <dgm:prSet/>
      <dgm:spPr/>
      <dgm:t>
        <a:bodyPr/>
        <a:lstStyle/>
        <a:p>
          <a:r>
            <a:rPr lang="en-US"/>
            <a:t>Are we allowed to collect the data?</a:t>
          </a:r>
        </a:p>
      </dgm:t>
    </dgm:pt>
    <dgm:pt modelId="{254B85E1-4250-4FDD-B383-D8BF26546412}" type="parTrans" cxnId="{806E5C01-46F0-4AAD-9E38-770C5FA8A88E}">
      <dgm:prSet/>
      <dgm:spPr/>
      <dgm:t>
        <a:bodyPr/>
        <a:lstStyle/>
        <a:p>
          <a:endParaRPr lang="en-US"/>
        </a:p>
      </dgm:t>
    </dgm:pt>
    <dgm:pt modelId="{68657EFF-57FD-49FD-83E3-88CF992FB910}" type="sibTrans" cxnId="{806E5C01-46F0-4AAD-9E38-770C5FA8A88E}">
      <dgm:prSet/>
      <dgm:spPr/>
      <dgm:t>
        <a:bodyPr/>
        <a:lstStyle/>
        <a:p>
          <a:endParaRPr lang="en-US"/>
        </a:p>
      </dgm:t>
    </dgm:pt>
    <dgm:pt modelId="{3570A581-5040-43C5-910B-18E5DF96B3C7}">
      <dgm:prSet/>
      <dgm:spPr/>
      <dgm:t>
        <a:bodyPr/>
        <a:lstStyle/>
        <a:p>
          <a:r>
            <a:rPr lang="en-US"/>
            <a:t>Are we allowed to use the data?</a:t>
          </a:r>
        </a:p>
      </dgm:t>
    </dgm:pt>
    <dgm:pt modelId="{5AFB3207-19DD-4D9C-8D33-6EE1B2DF4E4B}" type="parTrans" cxnId="{48016D05-4122-4624-B813-47D2E2EAD100}">
      <dgm:prSet/>
      <dgm:spPr/>
      <dgm:t>
        <a:bodyPr/>
        <a:lstStyle/>
        <a:p>
          <a:endParaRPr lang="en-US"/>
        </a:p>
      </dgm:t>
    </dgm:pt>
    <dgm:pt modelId="{187F585F-0497-444B-965F-39B38DF797D9}" type="sibTrans" cxnId="{48016D05-4122-4624-B813-47D2E2EAD100}">
      <dgm:prSet/>
      <dgm:spPr/>
      <dgm:t>
        <a:bodyPr/>
        <a:lstStyle/>
        <a:p>
          <a:endParaRPr lang="en-US"/>
        </a:p>
      </dgm:t>
    </dgm:pt>
    <dgm:pt modelId="{32AAB1B7-8452-4D55-909D-1B15F91BB203}">
      <dgm:prSet/>
      <dgm:spPr/>
      <dgm:t>
        <a:bodyPr/>
        <a:lstStyle/>
        <a:p>
          <a:r>
            <a:rPr lang="en-US"/>
            <a:t>Is privacy preserved in the process?</a:t>
          </a:r>
        </a:p>
      </dgm:t>
    </dgm:pt>
    <dgm:pt modelId="{24CCA66F-968A-4587-B355-83DF80F26699}" type="parTrans" cxnId="{0C4E60FA-E5C8-4DCD-9D19-084E69A60E53}">
      <dgm:prSet/>
      <dgm:spPr/>
      <dgm:t>
        <a:bodyPr/>
        <a:lstStyle/>
        <a:p>
          <a:endParaRPr lang="en-US"/>
        </a:p>
      </dgm:t>
    </dgm:pt>
    <dgm:pt modelId="{85507EF7-1F3E-4C4B-83FF-9483C0CD6BFA}" type="sibTrans" cxnId="{0C4E60FA-E5C8-4DCD-9D19-084E69A60E53}">
      <dgm:prSet/>
      <dgm:spPr/>
      <dgm:t>
        <a:bodyPr/>
        <a:lstStyle/>
        <a:p>
          <a:endParaRPr lang="en-US"/>
        </a:p>
      </dgm:t>
    </dgm:pt>
    <dgm:pt modelId="{284E39B1-82C3-417D-BAC9-13D103C54738}">
      <dgm:prSet/>
      <dgm:spPr/>
      <dgm:t>
        <a:bodyPr/>
        <a:lstStyle/>
        <a:p>
          <a:r>
            <a:rPr lang="en-US"/>
            <a:t>Is it ethical to use and act on the data?</a:t>
          </a:r>
        </a:p>
      </dgm:t>
    </dgm:pt>
    <dgm:pt modelId="{78B0678D-10D0-4C21-9E3F-05E70F6F9DD8}" type="parTrans" cxnId="{86435D39-D413-4118-9732-9531D846A949}">
      <dgm:prSet/>
      <dgm:spPr/>
      <dgm:t>
        <a:bodyPr/>
        <a:lstStyle/>
        <a:p>
          <a:endParaRPr lang="en-US"/>
        </a:p>
      </dgm:t>
    </dgm:pt>
    <dgm:pt modelId="{570439CC-B72A-42BF-8753-125DADD33472}" type="sibTrans" cxnId="{86435D39-D413-4118-9732-9531D846A949}">
      <dgm:prSet/>
      <dgm:spPr/>
      <dgm:t>
        <a:bodyPr/>
        <a:lstStyle/>
        <a:p>
          <a:endParaRPr lang="en-US"/>
        </a:p>
      </dgm:t>
    </dgm:pt>
    <dgm:pt modelId="{001E06F9-1452-45FB-A521-C5BC82C6F07B}" type="pres">
      <dgm:prSet presAssocID="{CA23E5A0-805B-4D42-8CC1-582A880E2F35}" presName="CompostProcess" presStyleCnt="0">
        <dgm:presLayoutVars>
          <dgm:dir/>
          <dgm:resizeHandles val="exact"/>
        </dgm:presLayoutVars>
      </dgm:prSet>
      <dgm:spPr/>
    </dgm:pt>
    <dgm:pt modelId="{38F45C16-587F-4137-B3C9-1D938B34EC90}" type="pres">
      <dgm:prSet presAssocID="{CA23E5A0-805B-4D42-8CC1-582A880E2F35}" presName="arrow" presStyleLbl="bgShp" presStyleIdx="0" presStyleCnt="1"/>
      <dgm:spPr/>
    </dgm:pt>
    <dgm:pt modelId="{B9698626-CF1C-4CB0-A8C4-C285CF92AB7C}" type="pres">
      <dgm:prSet presAssocID="{CA23E5A0-805B-4D42-8CC1-582A880E2F35}" presName="linearProcess" presStyleCnt="0"/>
      <dgm:spPr/>
    </dgm:pt>
    <dgm:pt modelId="{8B2CBDFE-3D66-47F8-A6FF-1D4587F4B01E}" type="pres">
      <dgm:prSet presAssocID="{A3F237A4-D6A2-4F96-BDE0-3321876273E1}" presName="textNode" presStyleLbl="node1" presStyleIdx="0" presStyleCnt="4">
        <dgm:presLayoutVars>
          <dgm:bulletEnabled val="1"/>
        </dgm:presLayoutVars>
      </dgm:prSet>
      <dgm:spPr/>
    </dgm:pt>
    <dgm:pt modelId="{0A58ECF7-390D-48AD-BEDF-EB45D2BBFD04}" type="pres">
      <dgm:prSet presAssocID="{68657EFF-57FD-49FD-83E3-88CF992FB910}" presName="sibTrans" presStyleCnt="0"/>
      <dgm:spPr/>
    </dgm:pt>
    <dgm:pt modelId="{0FE34FE9-ABE0-4BA1-A402-0F50BF26DC6C}" type="pres">
      <dgm:prSet presAssocID="{3570A581-5040-43C5-910B-18E5DF96B3C7}" presName="textNode" presStyleLbl="node1" presStyleIdx="1" presStyleCnt="4">
        <dgm:presLayoutVars>
          <dgm:bulletEnabled val="1"/>
        </dgm:presLayoutVars>
      </dgm:prSet>
      <dgm:spPr/>
    </dgm:pt>
    <dgm:pt modelId="{9B69E86E-FEA3-443C-88CA-2EFDB855B6B1}" type="pres">
      <dgm:prSet presAssocID="{187F585F-0497-444B-965F-39B38DF797D9}" presName="sibTrans" presStyleCnt="0"/>
      <dgm:spPr/>
    </dgm:pt>
    <dgm:pt modelId="{39A41DF7-E588-41C1-BDED-C3F13FEF8E2D}" type="pres">
      <dgm:prSet presAssocID="{32AAB1B7-8452-4D55-909D-1B15F91BB203}" presName="textNode" presStyleLbl="node1" presStyleIdx="2" presStyleCnt="4">
        <dgm:presLayoutVars>
          <dgm:bulletEnabled val="1"/>
        </dgm:presLayoutVars>
      </dgm:prSet>
      <dgm:spPr/>
    </dgm:pt>
    <dgm:pt modelId="{FA87B0B1-8C66-4815-86AE-E4C81DEA0388}" type="pres">
      <dgm:prSet presAssocID="{85507EF7-1F3E-4C4B-83FF-9483C0CD6BFA}" presName="sibTrans" presStyleCnt="0"/>
      <dgm:spPr/>
    </dgm:pt>
    <dgm:pt modelId="{DCAFBFB8-E667-445B-BC07-C5281B03EDB1}" type="pres">
      <dgm:prSet presAssocID="{284E39B1-82C3-417D-BAC9-13D103C54738}" presName="textNode" presStyleLbl="node1" presStyleIdx="3" presStyleCnt="4">
        <dgm:presLayoutVars>
          <dgm:bulletEnabled val="1"/>
        </dgm:presLayoutVars>
      </dgm:prSet>
      <dgm:spPr/>
    </dgm:pt>
  </dgm:ptLst>
  <dgm:cxnLst>
    <dgm:cxn modelId="{806E5C01-46F0-4AAD-9E38-770C5FA8A88E}" srcId="{CA23E5A0-805B-4D42-8CC1-582A880E2F35}" destId="{A3F237A4-D6A2-4F96-BDE0-3321876273E1}" srcOrd="0" destOrd="0" parTransId="{254B85E1-4250-4FDD-B383-D8BF26546412}" sibTransId="{68657EFF-57FD-49FD-83E3-88CF992FB910}"/>
    <dgm:cxn modelId="{48016D05-4122-4624-B813-47D2E2EAD100}" srcId="{CA23E5A0-805B-4D42-8CC1-582A880E2F35}" destId="{3570A581-5040-43C5-910B-18E5DF96B3C7}" srcOrd="1" destOrd="0" parTransId="{5AFB3207-19DD-4D9C-8D33-6EE1B2DF4E4B}" sibTransId="{187F585F-0497-444B-965F-39B38DF797D9}"/>
    <dgm:cxn modelId="{8EBBF712-5E79-417F-A641-8E1931DACD9A}" type="presOf" srcId="{CA23E5A0-805B-4D42-8CC1-582A880E2F35}" destId="{001E06F9-1452-45FB-A521-C5BC82C6F07B}" srcOrd="0" destOrd="0" presId="urn:microsoft.com/office/officeart/2005/8/layout/hProcess9"/>
    <dgm:cxn modelId="{F6090919-68A0-457A-A31D-4149F107C28C}" type="presOf" srcId="{32AAB1B7-8452-4D55-909D-1B15F91BB203}" destId="{39A41DF7-E588-41C1-BDED-C3F13FEF8E2D}" srcOrd="0" destOrd="0" presId="urn:microsoft.com/office/officeart/2005/8/layout/hProcess9"/>
    <dgm:cxn modelId="{B0A01C35-7E95-4BCE-896B-A8EC655F092C}" type="presOf" srcId="{3570A581-5040-43C5-910B-18E5DF96B3C7}" destId="{0FE34FE9-ABE0-4BA1-A402-0F50BF26DC6C}" srcOrd="0" destOrd="0" presId="urn:microsoft.com/office/officeart/2005/8/layout/hProcess9"/>
    <dgm:cxn modelId="{86435D39-D413-4118-9732-9531D846A949}" srcId="{CA23E5A0-805B-4D42-8CC1-582A880E2F35}" destId="{284E39B1-82C3-417D-BAC9-13D103C54738}" srcOrd="3" destOrd="0" parTransId="{78B0678D-10D0-4C21-9E3F-05E70F6F9DD8}" sibTransId="{570439CC-B72A-42BF-8753-125DADD33472}"/>
    <dgm:cxn modelId="{82E20E82-2406-40BC-B37B-CC23A91A083D}" type="presOf" srcId="{A3F237A4-D6A2-4F96-BDE0-3321876273E1}" destId="{8B2CBDFE-3D66-47F8-A6FF-1D4587F4B01E}" srcOrd="0" destOrd="0" presId="urn:microsoft.com/office/officeart/2005/8/layout/hProcess9"/>
    <dgm:cxn modelId="{EC9EBBD7-966A-48CF-8055-67A60449A51A}" type="presOf" srcId="{284E39B1-82C3-417D-BAC9-13D103C54738}" destId="{DCAFBFB8-E667-445B-BC07-C5281B03EDB1}" srcOrd="0" destOrd="0" presId="urn:microsoft.com/office/officeart/2005/8/layout/hProcess9"/>
    <dgm:cxn modelId="{0C4E60FA-E5C8-4DCD-9D19-084E69A60E53}" srcId="{CA23E5A0-805B-4D42-8CC1-582A880E2F35}" destId="{32AAB1B7-8452-4D55-909D-1B15F91BB203}" srcOrd="2" destOrd="0" parTransId="{24CCA66F-968A-4587-B355-83DF80F26699}" sibTransId="{85507EF7-1F3E-4C4B-83FF-9483C0CD6BFA}"/>
    <dgm:cxn modelId="{D59B98AF-4DBF-49A8-B87D-20165CE4E902}" type="presParOf" srcId="{001E06F9-1452-45FB-A521-C5BC82C6F07B}" destId="{38F45C16-587F-4137-B3C9-1D938B34EC90}" srcOrd="0" destOrd="0" presId="urn:microsoft.com/office/officeart/2005/8/layout/hProcess9"/>
    <dgm:cxn modelId="{CF486B6C-D04C-474B-850E-2EF2EB904DA2}" type="presParOf" srcId="{001E06F9-1452-45FB-A521-C5BC82C6F07B}" destId="{B9698626-CF1C-4CB0-A8C4-C285CF92AB7C}" srcOrd="1" destOrd="0" presId="urn:microsoft.com/office/officeart/2005/8/layout/hProcess9"/>
    <dgm:cxn modelId="{DBE2AB5B-AD44-4ACF-A7BD-AC99F81F38C1}" type="presParOf" srcId="{B9698626-CF1C-4CB0-A8C4-C285CF92AB7C}" destId="{8B2CBDFE-3D66-47F8-A6FF-1D4587F4B01E}" srcOrd="0" destOrd="0" presId="urn:microsoft.com/office/officeart/2005/8/layout/hProcess9"/>
    <dgm:cxn modelId="{09AF84F2-71E3-43FD-8A24-EAC08FC20931}" type="presParOf" srcId="{B9698626-CF1C-4CB0-A8C4-C285CF92AB7C}" destId="{0A58ECF7-390D-48AD-BEDF-EB45D2BBFD04}" srcOrd="1" destOrd="0" presId="urn:microsoft.com/office/officeart/2005/8/layout/hProcess9"/>
    <dgm:cxn modelId="{BDBEBE24-00FC-476E-8BBD-3AE82120A128}" type="presParOf" srcId="{B9698626-CF1C-4CB0-A8C4-C285CF92AB7C}" destId="{0FE34FE9-ABE0-4BA1-A402-0F50BF26DC6C}" srcOrd="2" destOrd="0" presId="urn:microsoft.com/office/officeart/2005/8/layout/hProcess9"/>
    <dgm:cxn modelId="{4DD71505-9A7A-484D-960F-549D03D16947}" type="presParOf" srcId="{B9698626-CF1C-4CB0-A8C4-C285CF92AB7C}" destId="{9B69E86E-FEA3-443C-88CA-2EFDB855B6B1}" srcOrd="3" destOrd="0" presId="urn:microsoft.com/office/officeart/2005/8/layout/hProcess9"/>
    <dgm:cxn modelId="{8714910C-4057-406D-9BA6-BF3FCF0A13CA}" type="presParOf" srcId="{B9698626-CF1C-4CB0-A8C4-C285CF92AB7C}" destId="{39A41DF7-E588-41C1-BDED-C3F13FEF8E2D}" srcOrd="4" destOrd="0" presId="urn:microsoft.com/office/officeart/2005/8/layout/hProcess9"/>
    <dgm:cxn modelId="{B7CDA789-44E9-480E-9A52-28C36F6E3D1C}" type="presParOf" srcId="{B9698626-CF1C-4CB0-A8C4-C285CF92AB7C}" destId="{FA87B0B1-8C66-4815-86AE-E4C81DEA0388}" srcOrd="5" destOrd="0" presId="urn:microsoft.com/office/officeart/2005/8/layout/hProcess9"/>
    <dgm:cxn modelId="{D274C6FA-0254-4F13-8F51-6B1F50DED1DE}" type="presParOf" srcId="{B9698626-CF1C-4CB0-A8C4-C285CF92AB7C}" destId="{DCAFBFB8-E667-445B-BC07-C5281B03ED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DEC67-E543-4FD6-9842-7CC331700AC0}">
      <dsp:nvSpPr>
        <dsp:cNvPr id="0" name=""/>
        <dsp:cNvSpPr/>
      </dsp:nvSpPr>
      <dsp:spPr>
        <a:xfrm rot="5400000">
          <a:off x="4976398" y="-1612333"/>
          <a:ext cx="1871776" cy="556450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Find human-interpretable patterns that describe the data.</a:t>
          </a:r>
        </a:p>
      </dsp:txBody>
      <dsp:txXfrm rot="-5400000">
        <a:off x="3130035" y="325403"/>
        <a:ext cx="5473131" cy="1689030"/>
      </dsp:txXfrm>
    </dsp:sp>
    <dsp:sp modelId="{9A48F2D0-0D59-49EC-AA09-68C94A5F018A}">
      <dsp:nvSpPr>
        <dsp:cNvPr id="0" name=""/>
        <dsp:cNvSpPr/>
      </dsp:nvSpPr>
      <dsp:spPr>
        <a:xfrm>
          <a:off x="0" y="58"/>
          <a:ext cx="3130034" cy="2339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Descriptive Methods</a:t>
          </a:r>
        </a:p>
      </dsp:txBody>
      <dsp:txXfrm>
        <a:off x="114216" y="114274"/>
        <a:ext cx="2901602" cy="2111288"/>
      </dsp:txXfrm>
    </dsp:sp>
    <dsp:sp modelId="{9BFCA82D-5EBA-4C9E-B74F-E08961653B8F}">
      <dsp:nvSpPr>
        <dsp:cNvPr id="0" name=""/>
        <dsp:cNvSpPr/>
      </dsp:nvSpPr>
      <dsp:spPr>
        <a:xfrm rot="5400000">
          <a:off x="4976398" y="844372"/>
          <a:ext cx="1871776" cy="556450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Use some features (variables) to predict unknown or future value of other variable.</a:t>
          </a:r>
        </a:p>
      </dsp:txBody>
      <dsp:txXfrm rot="-5400000">
        <a:off x="3130035" y="2782109"/>
        <a:ext cx="5473131" cy="1689030"/>
      </dsp:txXfrm>
    </dsp:sp>
    <dsp:sp modelId="{CA76CDD3-3DF8-4122-B56E-3D6E118C19EA}">
      <dsp:nvSpPr>
        <dsp:cNvPr id="0" name=""/>
        <dsp:cNvSpPr/>
      </dsp:nvSpPr>
      <dsp:spPr>
        <a:xfrm>
          <a:off x="0" y="2456765"/>
          <a:ext cx="3130034" cy="2339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Predictive Methods</a:t>
          </a:r>
        </a:p>
      </dsp:txBody>
      <dsp:txXfrm>
        <a:off x="114216" y="2570981"/>
        <a:ext cx="2901602" cy="211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AFDBA-E290-4049-953F-2E7FBA565499}">
      <dsp:nvSpPr>
        <dsp:cNvPr id="0" name=""/>
        <dsp:cNvSpPr/>
      </dsp:nvSpPr>
      <dsp:spPr>
        <a:xfrm>
          <a:off x="42" y="427659"/>
          <a:ext cx="4062829" cy="162513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is interdisciplinary and overlaps significantly with many fields</a:t>
          </a:r>
        </a:p>
      </dsp:txBody>
      <dsp:txXfrm>
        <a:off x="42" y="427659"/>
        <a:ext cx="4062829" cy="1625131"/>
      </dsp:txXfrm>
    </dsp:sp>
    <dsp:sp modelId="{878BC2FF-8107-4275-BAF2-794839D12CAA}">
      <dsp:nvSpPr>
        <dsp:cNvPr id="0" name=""/>
        <dsp:cNvSpPr/>
      </dsp:nvSpPr>
      <dsp:spPr>
        <a:xfrm>
          <a:off x="42" y="2052790"/>
          <a:ext cx="4062829" cy="23160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a:t>CS (machine learning, AI, data bases)</a:t>
          </a:r>
        </a:p>
        <a:p>
          <a:pPr marL="228600" lvl="1" indent="-228600" algn="l" defTabSz="1111250">
            <a:lnSpc>
              <a:spcPct val="90000"/>
            </a:lnSpc>
            <a:spcBef>
              <a:spcPct val="0"/>
            </a:spcBef>
            <a:spcAft>
              <a:spcPct val="15000"/>
            </a:spcAft>
            <a:buChar char="•"/>
          </a:pPr>
          <a:r>
            <a:rPr lang="en-US" sz="2500" kern="1200" dirty="0"/>
            <a:t>Optimization</a:t>
          </a:r>
        </a:p>
      </dsp:txBody>
      <dsp:txXfrm>
        <a:off x="42" y="2052790"/>
        <a:ext cx="4062829" cy="2316093"/>
      </dsp:txXfrm>
    </dsp:sp>
    <dsp:sp modelId="{239412D2-F346-45FC-8469-91560F4E50C2}">
      <dsp:nvSpPr>
        <dsp:cNvPr id="0" name=""/>
        <dsp:cNvSpPr/>
      </dsp:nvSpPr>
      <dsp:spPr>
        <a:xfrm>
          <a:off x="4631667" y="427659"/>
          <a:ext cx="4062829" cy="162513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requires a team effort with members who have expertise in several areas</a:t>
          </a:r>
        </a:p>
      </dsp:txBody>
      <dsp:txXfrm>
        <a:off x="4631667" y="427659"/>
        <a:ext cx="4062829" cy="1625131"/>
      </dsp:txXfrm>
    </dsp:sp>
    <dsp:sp modelId="{C382B3D7-75A3-4553-8029-9B8DB676EB36}">
      <dsp:nvSpPr>
        <dsp:cNvPr id="0" name=""/>
        <dsp:cNvSpPr/>
      </dsp:nvSpPr>
      <dsp:spPr>
        <a:xfrm>
          <a:off x="4631667" y="2052790"/>
          <a:ext cx="4062829" cy="23160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Data management</a:t>
          </a:r>
        </a:p>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dirty="0"/>
            <a:t>Programming</a:t>
          </a:r>
        </a:p>
        <a:p>
          <a:pPr marL="228600" lvl="1" indent="-228600" algn="l" defTabSz="1111250">
            <a:lnSpc>
              <a:spcPct val="90000"/>
            </a:lnSpc>
            <a:spcBef>
              <a:spcPct val="0"/>
            </a:spcBef>
            <a:spcAft>
              <a:spcPct val="15000"/>
            </a:spcAft>
            <a:buChar char="•"/>
          </a:pPr>
          <a:r>
            <a:rPr lang="en-US" sz="2500" kern="1200" dirty="0"/>
            <a:t>Communication </a:t>
          </a:r>
        </a:p>
        <a:p>
          <a:pPr marL="228600" lvl="1" indent="-228600" algn="l" defTabSz="1111250">
            <a:lnSpc>
              <a:spcPct val="90000"/>
            </a:lnSpc>
            <a:spcBef>
              <a:spcPct val="0"/>
            </a:spcBef>
            <a:spcAft>
              <a:spcPct val="15000"/>
            </a:spcAft>
            <a:buChar char="•"/>
          </a:pPr>
          <a:r>
            <a:rPr lang="en-US" sz="2500" kern="1200" dirty="0"/>
            <a:t>+ Application domain</a:t>
          </a:r>
        </a:p>
      </dsp:txBody>
      <dsp:txXfrm>
        <a:off x="4631667" y="2052790"/>
        <a:ext cx="4062829" cy="231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ECE4-626F-4AE8-B3FC-33ADC879A2F7}">
      <dsp:nvSpPr>
        <dsp:cNvPr id="0" name=""/>
        <dsp:cNvSpPr/>
      </dsp:nvSpPr>
      <dsp:spPr>
        <a:xfrm>
          <a:off x="6779" y="12522"/>
          <a:ext cx="1396939" cy="1396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23202-DE01-4624-BD75-3DCCC770773A}">
      <dsp:nvSpPr>
        <dsp:cNvPr id="0" name=""/>
        <dsp:cNvSpPr/>
      </dsp:nvSpPr>
      <dsp:spPr>
        <a:xfrm>
          <a:off x="6779"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Goal</a:t>
          </a:r>
          <a:r>
            <a:rPr lang="en-US" sz="2400" kern="1200" dirty="0"/>
            <a:t>: </a:t>
          </a:r>
          <a:r>
            <a:rPr lang="en-US" sz="2400" b="0" kern="1200" dirty="0"/>
            <a:t>subdivide a market into distinct subsets of customers. Use a different marketing mix for each segment.</a:t>
          </a:r>
        </a:p>
      </dsp:txBody>
      <dsp:txXfrm>
        <a:off x="6779" y="1587787"/>
        <a:ext cx="3991254" cy="2224280"/>
      </dsp:txXfrm>
    </dsp:sp>
    <dsp:sp modelId="{D7124951-D010-43F9-9623-7286F4D95DE5}">
      <dsp:nvSpPr>
        <dsp:cNvPr id="0" name=""/>
        <dsp:cNvSpPr/>
      </dsp:nvSpPr>
      <dsp:spPr>
        <a:xfrm>
          <a:off x="6779"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sp>
    <dsp:sp modelId="{FBFB4CF1-B8C2-4226-805F-62D0CD627C1D}">
      <dsp:nvSpPr>
        <dsp:cNvPr id="0" name=""/>
        <dsp:cNvSpPr/>
      </dsp:nvSpPr>
      <dsp:spPr>
        <a:xfrm>
          <a:off x="4696504" y="12522"/>
          <a:ext cx="1396939" cy="1396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72593-2E40-4C29-9964-39F9E0EE608E}">
      <dsp:nvSpPr>
        <dsp:cNvPr id="0" name=""/>
        <dsp:cNvSpPr/>
      </dsp:nvSpPr>
      <dsp:spPr>
        <a:xfrm>
          <a:off x="4696504"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Approach</a:t>
          </a:r>
          <a:r>
            <a:rPr lang="en-US" sz="2400" kern="1200" dirty="0"/>
            <a:t>:</a:t>
          </a:r>
        </a:p>
        <a:p>
          <a:pPr marL="0" lvl="0" indent="0" algn="l" defTabSz="1066800">
            <a:lnSpc>
              <a:spcPct val="100000"/>
            </a:lnSpc>
            <a:spcBef>
              <a:spcPct val="0"/>
            </a:spcBef>
            <a:spcAft>
              <a:spcPct val="35000"/>
            </a:spcAft>
            <a:buNone/>
            <a:defRPr b="1"/>
          </a:pPr>
          <a:r>
            <a:rPr lang="en-US" sz="2400" b="0" kern="1200" dirty="0"/>
            <a:t>1. </a:t>
          </a:r>
          <a:r>
            <a:rPr lang="en-US" sz="2000" b="0" kern="1200" dirty="0"/>
            <a:t>Collect different attributes of customers based on their geographical and lifestyle related information and observed buying patterns.</a:t>
          </a:r>
        </a:p>
        <a:p>
          <a:pPr marL="0" lvl="0" indent="0" algn="l" defTabSz="1066800">
            <a:lnSpc>
              <a:spcPct val="100000"/>
            </a:lnSpc>
            <a:spcBef>
              <a:spcPct val="0"/>
            </a:spcBef>
            <a:spcAft>
              <a:spcPct val="35000"/>
            </a:spcAft>
            <a:buNone/>
            <a:defRPr b="1"/>
          </a:pPr>
          <a:r>
            <a:rPr lang="en-US" sz="2000" b="0" kern="1200" dirty="0"/>
            <a:t>2. Find clusters of similar customers. </a:t>
          </a:r>
        </a:p>
      </dsp:txBody>
      <dsp:txXfrm>
        <a:off x="4696504" y="1587787"/>
        <a:ext cx="3991254" cy="2224280"/>
      </dsp:txXfrm>
    </dsp:sp>
    <dsp:sp modelId="{B9B3418F-EF8F-48BA-A8AE-2DF8E8104499}">
      <dsp:nvSpPr>
        <dsp:cNvPr id="0" name=""/>
        <dsp:cNvSpPr/>
      </dsp:nvSpPr>
      <dsp:spPr>
        <a:xfrm>
          <a:off x="4696504"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endParaRPr lang="en-US" sz="1800" kern="1200" dirty="0"/>
        </a:p>
      </dsp:txBody>
      <dsp:txXfrm>
        <a:off x="4696504" y="3895010"/>
        <a:ext cx="3991254" cy="264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922361" y="285830"/>
          <a:ext cx="1100863" cy="1100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249611"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Goal</a:t>
          </a:r>
          <a:r>
            <a:rPr lang="en-US" sz="1600" kern="1200"/>
            <a:t>: Find groups of documents that are similar to each.</a:t>
          </a:r>
        </a:p>
      </dsp:txBody>
      <dsp:txXfrm>
        <a:off x="249611" y="1846797"/>
        <a:ext cx="2446363" cy="1506093"/>
      </dsp:txXfrm>
    </dsp:sp>
    <dsp:sp modelId="{02A24367-C03F-4733-B96B-5FAF2269E5BA}">
      <dsp:nvSpPr>
        <dsp:cNvPr id="0" name=""/>
        <dsp:cNvSpPr/>
      </dsp:nvSpPr>
      <dsp:spPr>
        <a:xfrm>
          <a:off x="3796837" y="285830"/>
          <a:ext cx="1100863" cy="1100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3124087"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Identify frequently occurring terms in each document. Define a similarity measure based on term co-occurrences. Use it to cluster.</a:t>
          </a:r>
        </a:p>
      </dsp:txBody>
      <dsp:txXfrm>
        <a:off x="3124087" y="1846797"/>
        <a:ext cx="2446363" cy="1506093"/>
      </dsp:txXfrm>
    </dsp:sp>
    <dsp:sp modelId="{B4343DCD-CBF6-48A1-9654-69A821F9CD11}">
      <dsp:nvSpPr>
        <dsp:cNvPr id="0" name=""/>
        <dsp:cNvSpPr/>
      </dsp:nvSpPr>
      <dsp:spPr>
        <a:xfrm>
          <a:off x="6671314" y="285830"/>
          <a:ext cx="1100863" cy="1100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1F6FC-BDB1-46B5-BBC8-5DA9502E612C}">
      <dsp:nvSpPr>
        <dsp:cNvPr id="0" name=""/>
        <dsp:cNvSpPr/>
      </dsp:nvSpPr>
      <dsp:spPr>
        <a:xfrm>
          <a:off x="5998564"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Gain</a:t>
          </a:r>
          <a:r>
            <a:rPr lang="en-US" sz="1600" kern="1200"/>
            <a:t>: Can be used to organize documents or to create recommendations. </a:t>
          </a:r>
        </a:p>
      </dsp:txBody>
      <dsp:txXfrm>
        <a:off x="5998564" y="1846797"/>
        <a:ext cx="2446363" cy="1506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1115222" y="193897"/>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35503" y="2451202"/>
          <a:ext cx="392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Goal</a:t>
          </a:r>
          <a:r>
            <a:rPr lang="en-US" sz="1600" kern="1200" dirty="0"/>
            <a:t>: Reduce the data size for predictive models.</a:t>
          </a:r>
        </a:p>
      </dsp:txBody>
      <dsp:txXfrm>
        <a:off x="35503" y="2451202"/>
        <a:ext cx="3926250" cy="1012500"/>
      </dsp:txXfrm>
    </dsp:sp>
    <dsp:sp modelId="{02A24367-C03F-4733-B96B-5FAF2269E5BA}">
      <dsp:nvSpPr>
        <dsp:cNvPr id="0" name=""/>
        <dsp:cNvSpPr/>
      </dsp:nvSpPr>
      <dsp:spPr>
        <a:xfrm>
          <a:off x="5728566" y="193897"/>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4769060" y="2451202"/>
          <a:ext cx="3428535"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Group data given a subset of the available information and then use the group label instead of the original data as input for predictive models.</a:t>
          </a:r>
        </a:p>
      </dsp:txBody>
      <dsp:txXfrm>
        <a:off x="4769060" y="2451202"/>
        <a:ext cx="3428535"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AA2B-D160-42F5-843C-7EE562D780B1}">
      <dsp:nvSpPr>
        <dsp:cNvPr id="0" name=""/>
        <dsp:cNvSpPr/>
      </dsp:nvSpPr>
      <dsp:spPr>
        <a:xfrm>
          <a:off x="0" y="1533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{Milk} → {Coke}</a:t>
          </a:r>
          <a:endParaRPr lang="en-US" sz="1400" kern="1200"/>
        </a:p>
      </dsp:txBody>
      <dsp:txXfrm>
        <a:off x="16392" y="31722"/>
        <a:ext cx="2650650" cy="303006"/>
      </dsp:txXfrm>
    </dsp:sp>
    <dsp:sp modelId="{716D997D-BE97-4512-B52C-2DFE116A4CF5}">
      <dsp:nvSpPr>
        <dsp:cNvPr id="0" name=""/>
        <dsp:cNvSpPr/>
      </dsp:nvSpPr>
      <dsp:spPr>
        <a:xfrm>
          <a:off x="0" y="39144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{Diaper, Milk} → {Beer}</a:t>
          </a:r>
          <a:endParaRPr lang="en-US" sz="1400" kern="1200"/>
        </a:p>
      </dsp:txBody>
      <dsp:txXfrm>
        <a:off x="16392" y="407832"/>
        <a:ext cx="2650650"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3C18-E3D9-4ED7-9F3A-B086576F8379}">
      <dsp:nvSpPr>
        <dsp:cNvPr id="0" name=""/>
        <dsp:cNvSpPr/>
      </dsp:nvSpPr>
      <dsp:spPr>
        <a:xfrm>
          <a:off x="0" y="632193"/>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Text mining – document clustering, topic models</a:t>
          </a:r>
        </a:p>
      </dsp:txBody>
      <dsp:txXfrm>
        <a:off x="0" y="632193"/>
        <a:ext cx="2717043" cy="1630226"/>
      </dsp:txXfrm>
    </dsp:sp>
    <dsp:sp modelId="{D1DE03C5-A3A0-4B8C-8189-584605C59D73}">
      <dsp:nvSpPr>
        <dsp:cNvPr id="0" name=""/>
        <dsp:cNvSpPr/>
      </dsp:nvSpPr>
      <dsp:spPr>
        <a:xfrm>
          <a:off x="2988747" y="632193"/>
          <a:ext cx="2717043" cy="163022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Graph mining – social networks</a:t>
          </a:r>
        </a:p>
      </dsp:txBody>
      <dsp:txXfrm>
        <a:off x="2988747" y="632193"/>
        <a:ext cx="2717043" cy="1630226"/>
      </dsp:txXfrm>
    </dsp:sp>
    <dsp:sp modelId="{C70308AE-D97A-472A-9CF7-18D39F9A8CB3}">
      <dsp:nvSpPr>
        <dsp:cNvPr id="0" name=""/>
        <dsp:cNvSpPr/>
      </dsp:nvSpPr>
      <dsp:spPr>
        <a:xfrm>
          <a:off x="5977495" y="632193"/>
          <a:ext cx="2717043" cy="163022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stream mining/real time data mining</a:t>
          </a:r>
        </a:p>
      </dsp:txBody>
      <dsp:txXfrm>
        <a:off x="5977495" y="632193"/>
        <a:ext cx="2717043" cy="1630226"/>
      </dsp:txXfrm>
    </dsp:sp>
    <dsp:sp modelId="{635295D9-2615-43FE-9605-4686D25C39EF}">
      <dsp:nvSpPr>
        <dsp:cNvPr id="0" name=""/>
        <dsp:cNvSpPr/>
      </dsp:nvSpPr>
      <dsp:spPr>
        <a:xfrm>
          <a:off x="0" y="2534124"/>
          <a:ext cx="2717043" cy="1630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Mining spatiotemporal data (e.g., moving objects)</a:t>
          </a:r>
        </a:p>
      </dsp:txBody>
      <dsp:txXfrm>
        <a:off x="0" y="2534124"/>
        <a:ext cx="2717043" cy="1630226"/>
      </dsp:txXfrm>
    </dsp:sp>
    <dsp:sp modelId="{D1210596-BF0A-4340-960E-A00E4C485DCB}">
      <dsp:nvSpPr>
        <dsp:cNvPr id="0" name=""/>
        <dsp:cNvSpPr/>
      </dsp:nvSpPr>
      <dsp:spPr>
        <a:xfrm>
          <a:off x="2988747" y="2534124"/>
          <a:ext cx="2717043" cy="1630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Visual data mining</a:t>
          </a:r>
        </a:p>
      </dsp:txBody>
      <dsp:txXfrm>
        <a:off x="2988747" y="2534124"/>
        <a:ext cx="2717043" cy="1630226"/>
      </dsp:txXfrm>
    </dsp:sp>
    <dsp:sp modelId="{B3AC9E47-3781-48EF-8EF9-E3ADF2F2C4A3}">
      <dsp:nvSpPr>
        <dsp:cNvPr id="0" name=""/>
        <dsp:cNvSpPr/>
      </dsp:nvSpPr>
      <dsp:spPr>
        <a:xfrm>
          <a:off x="5977495" y="2534124"/>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Distributed data mining</a:t>
          </a:r>
        </a:p>
      </dsp:txBody>
      <dsp:txXfrm>
        <a:off x="5977495" y="2534124"/>
        <a:ext cx="2717043" cy="16302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BE2A-F344-40BD-B3DD-91DA89C43B54}">
      <dsp:nvSpPr>
        <dsp:cNvPr id="0" name=""/>
        <dsp:cNvSpPr/>
      </dsp:nvSpPr>
      <dsp:spPr>
        <a:xfrm>
          <a:off x="3613814" y="1563623"/>
          <a:ext cx="1920240" cy="192024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A7CF920-A607-4E60-A259-3FA2F087021C}">
      <dsp:nvSpPr>
        <dsp:cNvPr id="0" name=""/>
        <dsp:cNvSpPr/>
      </dsp:nvSpPr>
      <dsp:spPr>
        <a:xfrm>
          <a:off x="3460195" y="0"/>
          <a:ext cx="2227478" cy="12893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Scalability</a:t>
          </a:r>
        </a:p>
      </dsp:txBody>
      <dsp:txXfrm>
        <a:off x="3460195" y="0"/>
        <a:ext cx="2227478" cy="1289304"/>
      </dsp:txXfrm>
    </dsp:sp>
    <dsp:sp modelId="{4C2B0DC5-5458-4792-BFB3-8B3BE3EE5215}">
      <dsp:nvSpPr>
        <dsp:cNvPr id="0" name=""/>
        <dsp:cNvSpPr/>
      </dsp:nvSpPr>
      <dsp:spPr>
        <a:xfrm>
          <a:off x="4344273" y="2094158"/>
          <a:ext cx="1920240" cy="192024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0753CFA-0E34-4327-9240-5CE9F311A408}">
      <dsp:nvSpPr>
        <dsp:cNvPr id="0" name=""/>
        <dsp:cNvSpPr/>
      </dsp:nvSpPr>
      <dsp:spPr>
        <a:xfrm>
          <a:off x="641736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Dimensionality</a:t>
          </a:r>
        </a:p>
      </dsp:txBody>
      <dsp:txXfrm>
        <a:off x="6417364" y="1700783"/>
        <a:ext cx="1997049" cy="1399032"/>
      </dsp:txXfrm>
    </dsp:sp>
    <dsp:sp modelId="{7F2C7B14-4404-4299-A2D6-957D7740B144}">
      <dsp:nvSpPr>
        <dsp:cNvPr id="0" name=""/>
        <dsp:cNvSpPr/>
      </dsp:nvSpPr>
      <dsp:spPr>
        <a:xfrm>
          <a:off x="4065454" y="2953329"/>
          <a:ext cx="1920240" cy="192024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D249A37-86C2-44F5-BC63-33E8F9AA25CD}">
      <dsp:nvSpPr>
        <dsp:cNvPr id="0" name=""/>
        <dsp:cNvSpPr/>
      </dsp:nvSpPr>
      <dsp:spPr>
        <a:xfrm>
          <a:off x="6110126"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Complexity and heterogeneous data</a:t>
          </a:r>
        </a:p>
      </dsp:txBody>
      <dsp:txXfrm>
        <a:off x="6110126" y="4087368"/>
        <a:ext cx="1997049" cy="1399032"/>
      </dsp:txXfrm>
    </dsp:sp>
    <dsp:sp modelId="{1CF60683-2694-4117-B197-4E5EB9EBF79F}">
      <dsp:nvSpPr>
        <dsp:cNvPr id="0" name=""/>
        <dsp:cNvSpPr/>
      </dsp:nvSpPr>
      <dsp:spPr>
        <a:xfrm>
          <a:off x="3162174" y="2953329"/>
          <a:ext cx="1920240" cy="192024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B22A041-B958-4A94-862E-076B3D975462}">
      <dsp:nvSpPr>
        <dsp:cNvPr id="0" name=""/>
        <dsp:cNvSpPr/>
      </dsp:nvSpPr>
      <dsp:spPr>
        <a:xfrm>
          <a:off x="1040692"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quality</a:t>
          </a:r>
        </a:p>
      </dsp:txBody>
      <dsp:txXfrm>
        <a:off x="1040692" y="4087368"/>
        <a:ext cx="1997049" cy="1399032"/>
      </dsp:txXfrm>
    </dsp:sp>
    <dsp:sp modelId="{F68617DB-6275-4FD2-9E43-21E969793D01}">
      <dsp:nvSpPr>
        <dsp:cNvPr id="0" name=""/>
        <dsp:cNvSpPr/>
      </dsp:nvSpPr>
      <dsp:spPr>
        <a:xfrm>
          <a:off x="2883355" y="2094158"/>
          <a:ext cx="1920240" cy="1920240"/>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652FF89-A878-47EA-8EA9-F393C5FF580C}">
      <dsp:nvSpPr>
        <dsp:cNvPr id="0" name=""/>
        <dsp:cNvSpPr/>
      </dsp:nvSpPr>
      <dsp:spPr>
        <a:xfrm>
          <a:off x="73345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ownership and privacy</a:t>
          </a:r>
        </a:p>
      </dsp:txBody>
      <dsp:txXfrm>
        <a:off x="733454" y="1700783"/>
        <a:ext cx="1997049" cy="13990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3625-808A-429B-83E1-090BC65E3F19}">
      <dsp:nvSpPr>
        <dsp:cNvPr id="0" name=""/>
        <dsp:cNvSpPr/>
      </dsp:nvSpPr>
      <dsp:spPr>
        <a:xfrm>
          <a:off x="473572" y="268"/>
          <a:ext cx="3689235" cy="2213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Simple graphical user interface</a:t>
          </a:r>
        </a:p>
      </dsp:txBody>
      <dsp:txXfrm>
        <a:off x="473572" y="268"/>
        <a:ext cx="3689235" cy="2213541"/>
      </dsp:txXfrm>
    </dsp:sp>
    <dsp:sp modelId="{8E35DB77-9DA9-403E-980D-1CB9537CE8D5}">
      <dsp:nvSpPr>
        <dsp:cNvPr id="0" name=""/>
        <dsp:cNvSpPr/>
      </dsp:nvSpPr>
      <dsp:spPr>
        <a:xfrm>
          <a:off x="4531731" y="268"/>
          <a:ext cx="3689235" cy="2213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 oriented</a:t>
          </a:r>
        </a:p>
      </dsp:txBody>
      <dsp:txXfrm>
        <a:off x="4531731" y="268"/>
        <a:ext cx="3689235" cy="2213541"/>
      </dsp:txXfrm>
    </dsp:sp>
    <dsp:sp modelId="{DD2CFA35-7995-4272-95CD-40F65249D8B8}">
      <dsp:nvSpPr>
        <dsp:cNvPr id="0" name=""/>
        <dsp:cNvSpPr/>
      </dsp:nvSpPr>
      <dsp:spPr>
        <a:xfrm>
          <a:off x="2502651" y="2582733"/>
          <a:ext cx="3689235" cy="2213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Programming oriented</a:t>
          </a:r>
        </a:p>
      </dsp:txBody>
      <dsp:txXfrm>
        <a:off x="2502651" y="2582733"/>
        <a:ext cx="3689235" cy="22135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5C16-587F-4137-B3C9-1D938B34EC90}">
      <dsp:nvSpPr>
        <dsp:cNvPr id="0" name=""/>
        <dsp:cNvSpPr/>
      </dsp:nvSpPr>
      <dsp:spPr>
        <a:xfrm>
          <a:off x="652090" y="0"/>
          <a:ext cx="7390358" cy="479654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BDFE-3D66-47F8-A6FF-1D4587F4B01E}">
      <dsp:nvSpPr>
        <dsp:cNvPr id="0" name=""/>
        <dsp:cNvSpPr/>
      </dsp:nvSpPr>
      <dsp:spPr>
        <a:xfrm>
          <a:off x="4351" y="1438963"/>
          <a:ext cx="2092972" cy="19186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collect the data?</a:t>
          </a:r>
        </a:p>
      </dsp:txBody>
      <dsp:txXfrm>
        <a:off x="98010" y="1532622"/>
        <a:ext cx="1905654" cy="1731299"/>
      </dsp:txXfrm>
    </dsp:sp>
    <dsp:sp modelId="{0FE34FE9-ABE0-4BA1-A402-0F50BF26DC6C}">
      <dsp:nvSpPr>
        <dsp:cNvPr id="0" name=""/>
        <dsp:cNvSpPr/>
      </dsp:nvSpPr>
      <dsp:spPr>
        <a:xfrm>
          <a:off x="2201972" y="1438963"/>
          <a:ext cx="2092972" cy="1918617"/>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use the data?</a:t>
          </a:r>
        </a:p>
      </dsp:txBody>
      <dsp:txXfrm>
        <a:off x="2295631" y="1532622"/>
        <a:ext cx="1905654" cy="1731299"/>
      </dsp:txXfrm>
    </dsp:sp>
    <dsp:sp modelId="{39A41DF7-E588-41C1-BDED-C3F13FEF8E2D}">
      <dsp:nvSpPr>
        <dsp:cNvPr id="0" name=""/>
        <dsp:cNvSpPr/>
      </dsp:nvSpPr>
      <dsp:spPr>
        <a:xfrm>
          <a:off x="4399593" y="1438963"/>
          <a:ext cx="2092972" cy="1918617"/>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privacy preserved in the process?</a:t>
          </a:r>
        </a:p>
      </dsp:txBody>
      <dsp:txXfrm>
        <a:off x="4493252" y="1532622"/>
        <a:ext cx="1905654" cy="1731299"/>
      </dsp:txXfrm>
    </dsp:sp>
    <dsp:sp modelId="{DCAFBFB8-E667-445B-BC07-C5281B03EDB1}">
      <dsp:nvSpPr>
        <dsp:cNvPr id="0" name=""/>
        <dsp:cNvSpPr/>
      </dsp:nvSpPr>
      <dsp:spPr>
        <a:xfrm>
          <a:off x="6597214" y="1438963"/>
          <a:ext cx="2092972" cy="1918617"/>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it ethical to use and act on the data?</a:t>
          </a:r>
        </a:p>
      </dsp:txBody>
      <dsp:txXfrm>
        <a:off x="6690873" y="1532622"/>
        <a:ext cx="1905654" cy="173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60FBFE2-DA45-49E6-B62A-578813CA0766}"/>
              </a:ext>
            </a:extLst>
          </p:cNvPr>
          <p:cNvSpPr>
            <a:spLocks noGrp="1" noRot="1" noChangeAspect="1" noChangeArrowheads="1"/>
          </p:cNvSpPr>
          <p:nvPr>
            <p:ph type="sldImg"/>
          </p:nvPr>
        </p:nvSpPr>
        <p:spPr bwMode="auto">
          <a:xfrm>
            <a:off x="1138238" y="763588"/>
            <a:ext cx="5494337"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a:extLst>
              <a:ext uri="{FF2B5EF4-FFF2-40B4-BE49-F238E27FC236}">
                <a16:creationId xmlns:a16="http://schemas.microsoft.com/office/drawing/2014/main" id="{4534E057-9CE3-489F-B2AF-A11DA0590688}"/>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6147" name="Rectangle 3">
            <a:extLst>
              <a:ext uri="{FF2B5EF4-FFF2-40B4-BE49-F238E27FC236}">
                <a16:creationId xmlns:a16="http://schemas.microsoft.com/office/drawing/2014/main" id="{EA0A4ABE-454C-4102-AF84-2B7DE54D511B}"/>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8" name="Rectangle 4">
            <a:extLst>
              <a:ext uri="{FF2B5EF4-FFF2-40B4-BE49-F238E27FC236}">
                <a16:creationId xmlns:a16="http://schemas.microsoft.com/office/drawing/2014/main" id="{0E95D250-E9E2-4A45-B29B-1A5AE7696E97}"/>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9" name="Rectangle 5">
            <a:extLst>
              <a:ext uri="{FF2B5EF4-FFF2-40B4-BE49-F238E27FC236}">
                <a16:creationId xmlns:a16="http://schemas.microsoft.com/office/drawing/2014/main" id="{2A34EF75-2375-4920-BA0C-1E0802619A2C}"/>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50" name="Rectangle 6">
            <a:extLst>
              <a:ext uri="{FF2B5EF4-FFF2-40B4-BE49-F238E27FC236}">
                <a16:creationId xmlns:a16="http://schemas.microsoft.com/office/drawing/2014/main" id="{FA1EDE43-CAD5-4782-BFA5-E790D0C4E0C0}"/>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fld id="{3529600A-55C6-4FF3-A7B6-F7F0F599813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5A6EE-2107-4610-A3EE-3D7D4253C8CF}"/>
              </a:ext>
            </a:extLst>
          </p:cNvPr>
          <p:cNvSpPr>
            <a:spLocks noGrp="1" noChangeArrowheads="1"/>
          </p:cNvSpPr>
          <p:nvPr>
            <p:ph type="sldNum"/>
          </p:nvPr>
        </p:nvSpPr>
        <p:spPr>
          <a:ln/>
        </p:spPr>
        <p:txBody>
          <a:bodyPr/>
          <a:lstStyle/>
          <a:p>
            <a:fld id="{0EAF9E2E-023C-4A8D-996B-ED8627AE5C58}" type="slidenum">
              <a:rPr lang="en-US" altLang="en-US"/>
              <a:pPr/>
              <a:t>1</a:t>
            </a:fld>
            <a:endParaRPr lang="en-US" altLang="en-US"/>
          </a:p>
        </p:txBody>
      </p:sp>
      <p:sp>
        <p:nvSpPr>
          <p:cNvPr id="77825" name="Rectangle 1">
            <a:extLst>
              <a:ext uri="{FF2B5EF4-FFF2-40B4-BE49-F238E27FC236}">
                <a16:creationId xmlns:a16="http://schemas.microsoft.com/office/drawing/2014/main" id="{9E2F1D6F-3701-48F2-860A-7FDFCFE5FE4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54E14DE4-C6AA-4E5B-B597-F7D16B910F6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D499F-100E-4954-806D-F75CB0A565B3}"/>
              </a:ext>
            </a:extLst>
          </p:cNvPr>
          <p:cNvSpPr>
            <a:spLocks noGrp="1" noChangeArrowheads="1"/>
          </p:cNvSpPr>
          <p:nvPr>
            <p:ph type="sldNum"/>
          </p:nvPr>
        </p:nvSpPr>
        <p:spPr>
          <a:ln/>
        </p:spPr>
        <p:txBody>
          <a:bodyPr/>
          <a:lstStyle/>
          <a:p>
            <a:fld id="{12E214A9-493B-4B69-87B6-3F7E8BE0C61C}" type="slidenum">
              <a:rPr lang="en-US" altLang="en-US"/>
              <a:pPr/>
              <a:t>10</a:t>
            </a:fld>
            <a:endParaRPr lang="en-US" altLang="en-US"/>
          </a:p>
        </p:txBody>
      </p:sp>
      <p:sp>
        <p:nvSpPr>
          <p:cNvPr id="88065" name="Rectangle 1">
            <a:extLst>
              <a:ext uri="{FF2B5EF4-FFF2-40B4-BE49-F238E27FC236}">
                <a16:creationId xmlns:a16="http://schemas.microsoft.com/office/drawing/2014/main" id="{22A86ED1-72B8-477C-AC3D-E28D45EB12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72AEA018-BF0D-47BD-B730-3F137447060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8BFD0-5906-452E-BF0F-B8BA54D3F807}"/>
              </a:ext>
            </a:extLst>
          </p:cNvPr>
          <p:cNvSpPr>
            <a:spLocks noGrp="1" noChangeArrowheads="1"/>
          </p:cNvSpPr>
          <p:nvPr>
            <p:ph type="sldNum"/>
          </p:nvPr>
        </p:nvSpPr>
        <p:spPr>
          <a:ln/>
        </p:spPr>
        <p:txBody>
          <a:bodyPr/>
          <a:lstStyle/>
          <a:p>
            <a:fld id="{8C1A620D-59A7-4E7A-8810-361993837A43}" type="slidenum">
              <a:rPr lang="en-US" altLang="en-US"/>
              <a:pPr/>
              <a:t>11</a:t>
            </a:fld>
            <a:endParaRPr lang="en-US" altLang="en-US"/>
          </a:p>
        </p:txBody>
      </p:sp>
      <p:sp>
        <p:nvSpPr>
          <p:cNvPr id="89089" name="Rectangle 1">
            <a:extLst>
              <a:ext uri="{FF2B5EF4-FFF2-40B4-BE49-F238E27FC236}">
                <a16:creationId xmlns:a16="http://schemas.microsoft.com/office/drawing/2014/main" id="{918ADD2F-00D6-4725-9FC8-8690547449B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8F7CEC3B-27DA-410C-8185-EFCD0E97B5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B73DB1-49B4-41E9-A4DE-868B5E925912}"/>
              </a:ext>
            </a:extLst>
          </p:cNvPr>
          <p:cNvSpPr>
            <a:spLocks noGrp="1" noChangeArrowheads="1"/>
          </p:cNvSpPr>
          <p:nvPr>
            <p:ph type="sldNum"/>
          </p:nvPr>
        </p:nvSpPr>
        <p:spPr>
          <a:ln/>
        </p:spPr>
        <p:txBody>
          <a:bodyPr/>
          <a:lstStyle/>
          <a:p>
            <a:fld id="{619A45B8-9213-4753-949F-67F4F5CFDB88}" type="slidenum">
              <a:rPr lang="en-US" altLang="en-US"/>
              <a:pPr/>
              <a:t>12</a:t>
            </a:fld>
            <a:endParaRPr lang="en-US" altLang="en-US"/>
          </a:p>
        </p:txBody>
      </p:sp>
      <p:sp>
        <p:nvSpPr>
          <p:cNvPr id="90113" name="Rectangle 1">
            <a:extLst>
              <a:ext uri="{FF2B5EF4-FFF2-40B4-BE49-F238E27FC236}">
                <a16:creationId xmlns:a16="http://schemas.microsoft.com/office/drawing/2014/main" id="{58EB3AB8-C260-4C05-8BD3-A268DF8E9F8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5D6B5734-6605-4639-A3C0-D4697D324D0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D31184-3BA5-47A6-B87B-E85340A434BD}"/>
              </a:ext>
            </a:extLst>
          </p:cNvPr>
          <p:cNvSpPr>
            <a:spLocks noGrp="1" noChangeArrowheads="1"/>
          </p:cNvSpPr>
          <p:nvPr>
            <p:ph type="sldNum"/>
          </p:nvPr>
        </p:nvSpPr>
        <p:spPr>
          <a:ln/>
        </p:spPr>
        <p:txBody>
          <a:bodyPr/>
          <a:lstStyle/>
          <a:p>
            <a:fld id="{C7D1A59B-D9CC-4CDF-BCDB-BFE7591807D5}" type="slidenum">
              <a:rPr lang="en-US" altLang="en-US"/>
              <a:pPr/>
              <a:t>13</a:t>
            </a:fld>
            <a:endParaRPr lang="en-US" altLang="en-US"/>
          </a:p>
        </p:txBody>
      </p:sp>
      <p:sp>
        <p:nvSpPr>
          <p:cNvPr id="91137" name="Rectangle 1">
            <a:extLst>
              <a:ext uri="{FF2B5EF4-FFF2-40B4-BE49-F238E27FC236}">
                <a16:creationId xmlns:a16="http://schemas.microsoft.com/office/drawing/2014/main" id="{3CD305AF-370C-4373-90A5-D0D7ADB6D2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268A1B32-920C-4B89-9991-3B94BC6C503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697253-35E6-4FE6-AD98-D55EF1846D08}"/>
              </a:ext>
            </a:extLst>
          </p:cNvPr>
          <p:cNvSpPr>
            <a:spLocks noGrp="1" noChangeArrowheads="1"/>
          </p:cNvSpPr>
          <p:nvPr>
            <p:ph type="sldNum"/>
          </p:nvPr>
        </p:nvSpPr>
        <p:spPr>
          <a:ln/>
        </p:spPr>
        <p:txBody>
          <a:bodyPr/>
          <a:lstStyle/>
          <a:p>
            <a:fld id="{7E8E371A-548E-4268-985F-95B3906270F1}" type="slidenum">
              <a:rPr lang="en-US" altLang="en-US"/>
              <a:pPr/>
              <a:t>14</a:t>
            </a:fld>
            <a:endParaRPr lang="en-US" altLang="en-US"/>
          </a:p>
        </p:txBody>
      </p:sp>
      <p:sp>
        <p:nvSpPr>
          <p:cNvPr id="92161" name="Rectangle 1">
            <a:extLst>
              <a:ext uri="{FF2B5EF4-FFF2-40B4-BE49-F238E27FC236}">
                <a16:creationId xmlns:a16="http://schemas.microsoft.com/office/drawing/2014/main" id="{D3B23E4A-4CD9-4ECB-A997-92522B3343E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id="{8F962CA9-E773-4927-B381-5D6A96E785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7E0932-C591-4C18-883B-A54C00F5D193}"/>
              </a:ext>
            </a:extLst>
          </p:cNvPr>
          <p:cNvSpPr>
            <a:spLocks noGrp="1" noChangeArrowheads="1"/>
          </p:cNvSpPr>
          <p:nvPr>
            <p:ph type="sldNum"/>
          </p:nvPr>
        </p:nvSpPr>
        <p:spPr>
          <a:ln/>
        </p:spPr>
        <p:txBody>
          <a:bodyPr/>
          <a:lstStyle/>
          <a:p>
            <a:fld id="{AE831DEB-C36F-4193-AD47-673584FDE14D}" type="slidenum">
              <a:rPr lang="en-US" altLang="en-US"/>
              <a:pPr/>
              <a:t>15</a:t>
            </a:fld>
            <a:endParaRPr lang="en-US" altLang="en-US"/>
          </a:p>
        </p:txBody>
      </p:sp>
      <p:sp>
        <p:nvSpPr>
          <p:cNvPr id="93185" name="Rectangle 1">
            <a:extLst>
              <a:ext uri="{FF2B5EF4-FFF2-40B4-BE49-F238E27FC236}">
                <a16:creationId xmlns:a16="http://schemas.microsoft.com/office/drawing/2014/main" id="{E2EC087E-4C9C-4F81-8941-F48ED37409D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285893A6-86C2-45D0-8697-4DEDD648867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DC6429-4946-4248-9619-63860E7FDA41}"/>
              </a:ext>
            </a:extLst>
          </p:cNvPr>
          <p:cNvSpPr>
            <a:spLocks noGrp="1" noChangeArrowheads="1"/>
          </p:cNvSpPr>
          <p:nvPr>
            <p:ph type="sldNum"/>
          </p:nvPr>
        </p:nvSpPr>
        <p:spPr>
          <a:ln/>
        </p:spPr>
        <p:txBody>
          <a:bodyPr/>
          <a:lstStyle/>
          <a:p>
            <a:fld id="{D3A323BA-1C38-43A9-AD2F-A4F99F60F88C}" type="slidenum">
              <a:rPr lang="en-US" altLang="en-US"/>
              <a:pPr/>
              <a:t>16</a:t>
            </a:fld>
            <a:endParaRPr lang="en-US" altLang="en-US"/>
          </a:p>
        </p:txBody>
      </p:sp>
      <p:sp>
        <p:nvSpPr>
          <p:cNvPr id="94209" name="Rectangle 1">
            <a:extLst>
              <a:ext uri="{FF2B5EF4-FFF2-40B4-BE49-F238E27FC236}">
                <a16:creationId xmlns:a16="http://schemas.microsoft.com/office/drawing/2014/main" id="{BCEFF3BE-2E72-419E-A9ED-5D9E38E3016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E6133390-5074-48A8-8B61-E7CCA650894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BD6E-F65E-474B-9EF5-648E37E307F5}"/>
              </a:ext>
            </a:extLst>
          </p:cNvPr>
          <p:cNvSpPr>
            <a:spLocks noGrp="1" noChangeArrowheads="1"/>
          </p:cNvSpPr>
          <p:nvPr>
            <p:ph type="sldNum"/>
          </p:nvPr>
        </p:nvSpPr>
        <p:spPr>
          <a:ln/>
        </p:spPr>
        <p:txBody>
          <a:bodyPr/>
          <a:lstStyle/>
          <a:p>
            <a:fld id="{93BA6B2A-E52C-406F-AF49-100275F2B523}" type="slidenum">
              <a:rPr lang="en-US" altLang="en-US"/>
              <a:pPr/>
              <a:t>17</a:t>
            </a:fld>
            <a:endParaRPr lang="en-US" altLang="en-US"/>
          </a:p>
        </p:txBody>
      </p:sp>
      <p:sp>
        <p:nvSpPr>
          <p:cNvPr id="95233" name="Rectangle 1">
            <a:extLst>
              <a:ext uri="{FF2B5EF4-FFF2-40B4-BE49-F238E27FC236}">
                <a16:creationId xmlns:a16="http://schemas.microsoft.com/office/drawing/2014/main" id="{C01B4919-CE98-41F2-B679-92F3A13088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96AD522A-8DF7-4824-BAAA-7F725575A600}"/>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E400BF-E5B9-4700-B463-5004443D309F}"/>
              </a:ext>
            </a:extLst>
          </p:cNvPr>
          <p:cNvSpPr>
            <a:spLocks noGrp="1" noChangeArrowheads="1"/>
          </p:cNvSpPr>
          <p:nvPr>
            <p:ph type="sldNum"/>
          </p:nvPr>
        </p:nvSpPr>
        <p:spPr>
          <a:ln/>
        </p:spPr>
        <p:txBody>
          <a:bodyPr/>
          <a:lstStyle/>
          <a:p>
            <a:fld id="{FDF0BBD5-B566-4246-8A8E-2B7A5F5F456F}" type="slidenum">
              <a:rPr lang="en-US" altLang="en-US"/>
              <a:pPr/>
              <a:t>18</a:t>
            </a:fld>
            <a:endParaRPr lang="en-US" altLang="en-US"/>
          </a:p>
        </p:txBody>
      </p:sp>
      <p:sp>
        <p:nvSpPr>
          <p:cNvPr id="96257" name="Rectangle 1">
            <a:extLst>
              <a:ext uri="{FF2B5EF4-FFF2-40B4-BE49-F238E27FC236}">
                <a16:creationId xmlns:a16="http://schemas.microsoft.com/office/drawing/2014/main" id="{570C304D-FBBF-49A3-93D5-C38877D7775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a:extLst>
              <a:ext uri="{FF2B5EF4-FFF2-40B4-BE49-F238E27FC236}">
                <a16:creationId xmlns:a16="http://schemas.microsoft.com/office/drawing/2014/main" id="{F377E0E6-CA67-47A6-8729-68FC310F35D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4E833-6A7E-4EF1-BFDE-35CC883E6D71}"/>
              </a:ext>
            </a:extLst>
          </p:cNvPr>
          <p:cNvSpPr>
            <a:spLocks noGrp="1" noChangeArrowheads="1"/>
          </p:cNvSpPr>
          <p:nvPr>
            <p:ph type="sldNum"/>
          </p:nvPr>
        </p:nvSpPr>
        <p:spPr>
          <a:ln/>
        </p:spPr>
        <p:txBody>
          <a:bodyPr/>
          <a:lstStyle/>
          <a:p>
            <a:fld id="{35C3C2BA-D1B0-4E02-B458-98203E44BB9B}" type="slidenum">
              <a:rPr lang="en-US" altLang="en-US"/>
              <a:pPr/>
              <a:t>19</a:t>
            </a:fld>
            <a:endParaRPr lang="en-US" altLang="en-US"/>
          </a:p>
        </p:txBody>
      </p:sp>
      <p:sp>
        <p:nvSpPr>
          <p:cNvPr id="97281" name="Rectangle 1">
            <a:extLst>
              <a:ext uri="{FF2B5EF4-FFF2-40B4-BE49-F238E27FC236}">
                <a16:creationId xmlns:a16="http://schemas.microsoft.com/office/drawing/2014/main" id="{F51199A6-CE8B-43E4-A5B6-B117440819B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506F618A-6526-4A2A-9610-0296B747F3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3256E-885B-4011-8D37-9671C905B5E7}"/>
              </a:ext>
            </a:extLst>
          </p:cNvPr>
          <p:cNvSpPr>
            <a:spLocks noGrp="1" noChangeArrowheads="1"/>
          </p:cNvSpPr>
          <p:nvPr>
            <p:ph type="sldNum"/>
          </p:nvPr>
        </p:nvSpPr>
        <p:spPr>
          <a:ln/>
        </p:spPr>
        <p:txBody>
          <a:bodyPr/>
          <a:lstStyle/>
          <a:p>
            <a:fld id="{2A3535AF-FB2A-4EDB-9CB6-EBE7DB0D65DC}" type="slidenum">
              <a:rPr lang="en-US" altLang="en-US"/>
              <a:pPr/>
              <a:t>20</a:t>
            </a:fld>
            <a:endParaRPr lang="en-US" altLang="en-US"/>
          </a:p>
        </p:txBody>
      </p:sp>
      <p:sp>
        <p:nvSpPr>
          <p:cNvPr id="98305" name="Rectangle 1">
            <a:extLst>
              <a:ext uri="{FF2B5EF4-FFF2-40B4-BE49-F238E27FC236}">
                <a16:creationId xmlns:a16="http://schemas.microsoft.com/office/drawing/2014/main" id="{9723209D-579D-49DD-8659-C7BCCF649C4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27C8CD41-9E1C-4375-8C5E-40E3DFF6977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AB47C1-8F96-44A6-B6A7-C5AB56E5D014}"/>
              </a:ext>
            </a:extLst>
          </p:cNvPr>
          <p:cNvSpPr>
            <a:spLocks noGrp="1" noChangeArrowheads="1"/>
          </p:cNvSpPr>
          <p:nvPr>
            <p:ph type="sldNum"/>
          </p:nvPr>
        </p:nvSpPr>
        <p:spPr>
          <a:ln/>
        </p:spPr>
        <p:txBody>
          <a:bodyPr/>
          <a:lstStyle/>
          <a:p>
            <a:fld id="{F9E83861-11E5-4F14-8AFD-84A1D4A36086}" type="slidenum">
              <a:rPr lang="en-US" altLang="en-US"/>
              <a:pPr/>
              <a:t>21</a:t>
            </a:fld>
            <a:endParaRPr lang="en-US" altLang="en-US"/>
          </a:p>
        </p:txBody>
      </p:sp>
      <p:sp>
        <p:nvSpPr>
          <p:cNvPr id="99329" name="Rectangle 1">
            <a:extLst>
              <a:ext uri="{FF2B5EF4-FFF2-40B4-BE49-F238E27FC236}">
                <a16:creationId xmlns:a16="http://schemas.microsoft.com/office/drawing/2014/main" id="{62DB22BE-3842-40E3-9210-AAD9B281ACE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E9089C74-AF92-44E5-965A-7DD85597EB8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DF9F2-3A6D-4770-9E06-04D90C8885FF}"/>
              </a:ext>
            </a:extLst>
          </p:cNvPr>
          <p:cNvSpPr>
            <a:spLocks noGrp="1" noChangeArrowheads="1"/>
          </p:cNvSpPr>
          <p:nvPr>
            <p:ph type="sldNum"/>
          </p:nvPr>
        </p:nvSpPr>
        <p:spPr>
          <a:ln/>
        </p:spPr>
        <p:txBody>
          <a:bodyPr/>
          <a:lstStyle/>
          <a:p>
            <a:fld id="{70F10A04-3220-48D6-9642-5F964764C2DD}" type="slidenum">
              <a:rPr lang="en-US" altLang="en-US"/>
              <a:pPr/>
              <a:t>22</a:t>
            </a:fld>
            <a:endParaRPr lang="en-US" altLang="en-US"/>
          </a:p>
        </p:txBody>
      </p:sp>
      <p:sp>
        <p:nvSpPr>
          <p:cNvPr id="100353" name="Rectangle 1">
            <a:extLst>
              <a:ext uri="{FF2B5EF4-FFF2-40B4-BE49-F238E27FC236}">
                <a16:creationId xmlns:a16="http://schemas.microsoft.com/office/drawing/2014/main" id="{0215E608-8827-4D94-9B64-E03EF8A17B6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88E1B583-9719-4D92-BAA4-BA4EC93C3B9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752A72-5F7F-480F-A8A3-AF3D914ACFBA}"/>
              </a:ext>
            </a:extLst>
          </p:cNvPr>
          <p:cNvSpPr>
            <a:spLocks noGrp="1" noChangeArrowheads="1"/>
          </p:cNvSpPr>
          <p:nvPr>
            <p:ph type="sldNum"/>
          </p:nvPr>
        </p:nvSpPr>
        <p:spPr>
          <a:ln/>
        </p:spPr>
        <p:txBody>
          <a:bodyPr/>
          <a:lstStyle/>
          <a:p>
            <a:fld id="{F2696071-1E73-45C7-A3F5-80B7D1A33DF6}" type="slidenum">
              <a:rPr lang="en-US" altLang="en-US"/>
              <a:pPr/>
              <a:t>23</a:t>
            </a:fld>
            <a:endParaRPr lang="en-US" altLang="en-US"/>
          </a:p>
        </p:txBody>
      </p:sp>
      <p:sp>
        <p:nvSpPr>
          <p:cNvPr id="101377" name="Rectangle 1">
            <a:extLst>
              <a:ext uri="{FF2B5EF4-FFF2-40B4-BE49-F238E27FC236}">
                <a16:creationId xmlns:a16="http://schemas.microsoft.com/office/drawing/2014/main" id="{9B32D587-D332-4C1C-B34F-80A675995C5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B60E18D8-2584-462B-865A-C7A3DA537EB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7BC765-5C1D-4382-B4ED-8B569D188DA4}"/>
              </a:ext>
            </a:extLst>
          </p:cNvPr>
          <p:cNvSpPr>
            <a:spLocks noGrp="1" noChangeArrowheads="1"/>
          </p:cNvSpPr>
          <p:nvPr>
            <p:ph type="sldNum"/>
          </p:nvPr>
        </p:nvSpPr>
        <p:spPr>
          <a:ln/>
        </p:spPr>
        <p:txBody>
          <a:bodyPr/>
          <a:lstStyle/>
          <a:p>
            <a:fld id="{53944A99-E235-4EFC-9449-67BAA0F0558A}" type="slidenum">
              <a:rPr lang="en-US" altLang="en-US"/>
              <a:pPr/>
              <a:t>24</a:t>
            </a:fld>
            <a:endParaRPr lang="en-US" altLang="en-US"/>
          </a:p>
        </p:txBody>
      </p:sp>
      <p:sp>
        <p:nvSpPr>
          <p:cNvPr id="102401" name="Rectangle 1">
            <a:extLst>
              <a:ext uri="{FF2B5EF4-FFF2-40B4-BE49-F238E27FC236}">
                <a16:creationId xmlns:a16="http://schemas.microsoft.com/office/drawing/2014/main" id="{A573F5F9-C9E4-48F0-9BBA-3D02BF98A78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8443F916-CB80-43ED-8390-38AAFD98B7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1CB58F-B9E2-4D33-8EEE-3ABDB804DA71}"/>
              </a:ext>
            </a:extLst>
          </p:cNvPr>
          <p:cNvSpPr>
            <a:spLocks noGrp="1" noChangeArrowheads="1"/>
          </p:cNvSpPr>
          <p:nvPr>
            <p:ph type="sldNum"/>
          </p:nvPr>
        </p:nvSpPr>
        <p:spPr>
          <a:ln/>
        </p:spPr>
        <p:txBody>
          <a:bodyPr/>
          <a:lstStyle/>
          <a:p>
            <a:fld id="{B8143A16-2CFF-43B4-B772-BA4662F16869}" type="slidenum">
              <a:rPr lang="en-US" altLang="en-US"/>
              <a:pPr/>
              <a:t>25</a:t>
            </a:fld>
            <a:endParaRPr lang="en-US" altLang="en-US"/>
          </a:p>
        </p:txBody>
      </p:sp>
      <p:sp>
        <p:nvSpPr>
          <p:cNvPr id="103425" name="Rectangle 1">
            <a:extLst>
              <a:ext uri="{FF2B5EF4-FFF2-40B4-BE49-F238E27FC236}">
                <a16:creationId xmlns:a16="http://schemas.microsoft.com/office/drawing/2014/main" id="{C4B18810-D342-44D7-B6E1-8535ACD30B9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CAD5677C-1FDA-4511-8BE5-1084D73EBA6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C009F4-E5D7-4461-9BF4-EB13D3FABBEC}"/>
              </a:ext>
            </a:extLst>
          </p:cNvPr>
          <p:cNvSpPr>
            <a:spLocks noGrp="1" noChangeArrowheads="1"/>
          </p:cNvSpPr>
          <p:nvPr>
            <p:ph type="sldNum"/>
          </p:nvPr>
        </p:nvSpPr>
        <p:spPr>
          <a:ln/>
        </p:spPr>
        <p:txBody>
          <a:bodyPr/>
          <a:lstStyle/>
          <a:p>
            <a:fld id="{B6892CFB-54A2-4361-ADFC-3C249A19C881}" type="slidenum">
              <a:rPr lang="en-US" altLang="en-US"/>
              <a:pPr/>
              <a:t>26</a:t>
            </a:fld>
            <a:endParaRPr lang="en-US" altLang="en-US"/>
          </a:p>
        </p:txBody>
      </p:sp>
      <p:sp>
        <p:nvSpPr>
          <p:cNvPr id="104449" name="Rectangle 1">
            <a:extLst>
              <a:ext uri="{FF2B5EF4-FFF2-40B4-BE49-F238E27FC236}">
                <a16:creationId xmlns:a16="http://schemas.microsoft.com/office/drawing/2014/main" id="{71B07912-96D5-4072-9992-2CC6F3EB34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C5E496D3-806D-43FC-84A9-EB6CA3CE555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36C69-CF15-47D6-B497-999AEB006190}"/>
              </a:ext>
            </a:extLst>
          </p:cNvPr>
          <p:cNvSpPr>
            <a:spLocks noGrp="1" noChangeArrowheads="1"/>
          </p:cNvSpPr>
          <p:nvPr>
            <p:ph type="sldNum"/>
          </p:nvPr>
        </p:nvSpPr>
        <p:spPr>
          <a:ln/>
        </p:spPr>
        <p:txBody>
          <a:bodyPr/>
          <a:lstStyle/>
          <a:p>
            <a:fld id="{173A109E-3334-4F0A-82E7-96D531E1B401}" type="slidenum">
              <a:rPr lang="en-US" altLang="en-US"/>
              <a:pPr/>
              <a:t>27</a:t>
            </a:fld>
            <a:endParaRPr lang="en-US" altLang="en-US"/>
          </a:p>
        </p:txBody>
      </p:sp>
      <p:sp>
        <p:nvSpPr>
          <p:cNvPr id="105473" name="Rectangle 1">
            <a:extLst>
              <a:ext uri="{FF2B5EF4-FFF2-40B4-BE49-F238E27FC236}">
                <a16:creationId xmlns:a16="http://schemas.microsoft.com/office/drawing/2014/main" id="{6C2EE769-3215-4E73-97AD-27ED3D7E40E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342FE3BB-6399-4445-9A06-943A13799E8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549F5F-89DF-42E2-9E8F-894247133511}"/>
              </a:ext>
            </a:extLst>
          </p:cNvPr>
          <p:cNvSpPr>
            <a:spLocks noGrp="1" noChangeArrowheads="1"/>
          </p:cNvSpPr>
          <p:nvPr>
            <p:ph type="sldNum"/>
          </p:nvPr>
        </p:nvSpPr>
        <p:spPr>
          <a:ln/>
        </p:spPr>
        <p:txBody>
          <a:bodyPr/>
          <a:lstStyle/>
          <a:p>
            <a:fld id="{C6679116-069F-4086-8DBC-5C4A8447D68E}" type="slidenum">
              <a:rPr lang="en-US" altLang="en-US"/>
              <a:pPr/>
              <a:t>28</a:t>
            </a:fld>
            <a:endParaRPr lang="en-US" altLang="en-US"/>
          </a:p>
        </p:txBody>
      </p:sp>
      <p:sp>
        <p:nvSpPr>
          <p:cNvPr id="106497" name="Rectangle 1">
            <a:extLst>
              <a:ext uri="{FF2B5EF4-FFF2-40B4-BE49-F238E27FC236}">
                <a16:creationId xmlns:a16="http://schemas.microsoft.com/office/drawing/2014/main" id="{3E96C4BA-E6F0-4F5A-9618-EE508109D7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3F96F2D7-AC56-4731-BF81-295A487A313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6EB00-3876-42FF-97FE-1A0648E43696}"/>
              </a:ext>
            </a:extLst>
          </p:cNvPr>
          <p:cNvSpPr>
            <a:spLocks noGrp="1" noChangeArrowheads="1"/>
          </p:cNvSpPr>
          <p:nvPr>
            <p:ph type="sldNum"/>
          </p:nvPr>
        </p:nvSpPr>
        <p:spPr>
          <a:ln/>
        </p:spPr>
        <p:txBody>
          <a:bodyPr/>
          <a:lstStyle/>
          <a:p>
            <a:fld id="{68BE80C1-A905-444C-A2A6-74767A2CF40E}" type="slidenum">
              <a:rPr lang="en-US" altLang="en-US"/>
              <a:pPr/>
              <a:t>29</a:t>
            </a:fld>
            <a:endParaRPr lang="en-US" altLang="en-US"/>
          </a:p>
        </p:txBody>
      </p:sp>
      <p:sp>
        <p:nvSpPr>
          <p:cNvPr id="107521" name="Rectangle 1">
            <a:extLst>
              <a:ext uri="{FF2B5EF4-FFF2-40B4-BE49-F238E27FC236}">
                <a16:creationId xmlns:a16="http://schemas.microsoft.com/office/drawing/2014/main" id="{76713F15-1274-4AD4-B746-72E538686A0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2DFC7844-7B57-4359-A56C-E0291CD51E7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0D6D98-431E-4856-B42B-2DD4635B6A93}"/>
              </a:ext>
            </a:extLst>
          </p:cNvPr>
          <p:cNvSpPr>
            <a:spLocks noGrp="1" noChangeArrowheads="1"/>
          </p:cNvSpPr>
          <p:nvPr>
            <p:ph type="sldNum"/>
          </p:nvPr>
        </p:nvSpPr>
        <p:spPr>
          <a:ln/>
        </p:spPr>
        <p:txBody>
          <a:bodyPr/>
          <a:lstStyle/>
          <a:p>
            <a:fld id="{5475D604-003E-4C93-9057-6CC8E698A6A4}" type="slidenum">
              <a:rPr lang="en-US" altLang="en-US"/>
              <a:pPr/>
              <a:t>3</a:t>
            </a:fld>
            <a:endParaRPr lang="en-US" altLang="en-US"/>
          </a:p>
        </p:txBody>
      </p:sp>
      <p:sp>
        <p:nvSpPr>
          <p:cNvPr id="80897" name="Rectangle 1">
            <a:extLst>
              <a:ext uri="{FF2B5EF4-FFF2-40B4-BE49-F238E27FC236}">
                <a16:creationId xmlns:a16="http://schemas.microsoft.com/office/drawing/2014/main" id="{18F448F0-54E5-4C1D-8D5F-27D280D5A53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ABB2F04-51F5-4D84-AC1C-AC5A4A2063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E6DE02-EEB7-4C56-8222-E5AC2C34DEB3}"/>
              </a:ext>
            </a:extLst>
          </p:cNvPr>
          <p:cNvSpPr>
            <a:spLocks noGrp="1" noChangeArrowheads="1"/>
          </p:cNvSpPr>
          <p:nvPr>
            <p:ph type="sldNum"/>
          </p:nvPr>
        </p:nvSpPr>
        <p:spPr>
          <a:ln/>
        </p:spPr>
        <p:txBody>
          <a:bodyPr/>
          <a:lstStyle/>
          <a:p>
            <a:fld id="{10729359-7DF7-4814-A30E-5271CB67A72C}" type="slidenum">
              <a:rPr lang="en-US" altLang="en-US"/>
              <a:pPr/>
              <a:t>30</a:t>
            </a:fld>
            <a:endParaRPr lang="en-US" altLang="en-US"/>
          </a:p>
        </p:txBody>
      </p:sp>
      <p:sp>
        <p:nvSpPr>
          <p:cNvPr id="108545" name="Rectangle 1">
            <a:extLst>
              <a:ext uri="{FF2B5EF4-FFF2-40B4-BE49-F238E27FC236}">
                <a16:creationId xmlns:a16="http://schemas.microsoft.com/office/drawing/2014/main" id="{FFC06567-D116-4F2E-B3AA-92C29DA86F0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E0D27412-FF84-40A1-93C0-B96CBD14894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3243A7-D586-4211-BEF2-FB47695D2234}"/>
              </a:ext>
            </a:extLst>
          </p:cNvPr>
          <p:cNvSpPr>
            <a:spLocks noGrp="1" noChangeArrowheads="1"/>
          </p:cNvSpPr>
          <p:nvPr>
            <p:ph type="sldNum"/>
          </p:nvPr>
        </p:nvSpPr>
        <p:spPr>
          <a:ln/>
        </p:spPr>
        <p:txBody>
          <a:bodyPr/>
          <a:lstStyle/>
          <a:p>
            <a:fld id="{5758481D-BFAB-4E8B-AB19-E6C77EBB561B}" type="slidenum">
              <a:rPr lang="en-US" altLang="en-US"/>
              <a:pPr/>
              <a:t>31</a:t>
            </a:fld>
            <a:endParaRPr lang="en-US" altLang="en-US"/>
          </a:p>
        </p:txBody>
      </p:sp>
      <p:sp>
        <p:nvSpPr>
          <p:cNvPr id="109569" name="Rectangle 1">
            <a:extLst>
              <a:ext uri="{FF2B5EF4-FFF2-40B4-BE49-F238E27FC236}">
                <a16:creationId xmlns:a16="http://schemas.microsoft.com/office/drawing/2014/main" id="{9A147917-F53D-4FDB-9EBA-1AE8D299B1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EA02FA0E-CDC5-4DD2-9F75-AB31FF1CE488}"/>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E6B04E-F5F2-4889-9D6A-98C046FC954A}"/>
              </a:ext>
            </a:extLst>
          </p:cNvPr>
          <p:cNvSpPr>
            <a:spLocks noGrp="1" noChangeArrowheads="1"/>
          </p:cNvSpPr>
          <p:nvPr>
            <p:ph type="sldNum"/>
          </p:nvPr>
        </p:nvSpPr>
        <p:spPr>
          <a:ln/>
        </p:spPr>
        <p:txBody>
          <a:bodyPr/>
          <a:lstStyle/>
          <a:p>
            <a:fld id="{89774FCB-2201-4AD9-AA3C-91E15DAC21B1}" type="slidenum">
              <a:rPr lang="en-US" altLang="en-US"/>
              <a:pPr/>
              <a:t>32</a:t>
            </a:fld>
            <a:endParaRPr lang="en-US" altLang="en-US"/>
          </a:p>
        </p:txBody>
      </p:sp>
      <p:sp>
        <p:nvSpPr>
          <p:cNvPr id="110593" name="Rectangle 1">
            <a:extLst>
              <a:ext uri="{FF2B5EF4-FFF2-40B4-BE49-F238E27FC236}">
                <a16:creationId xmlns:a16="http://schemas.microsoft.com/office/drawing/2014/main" id="{12AD0451-46E3-4539-8FF7-FFBEFAAE8FB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924A520C-D20E-4BD1-9C19-6CEE53CD371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A68FF5-1270-48E2-86CE-AB32A5608950}"/>
              </a:ext>
            </a:extLst>
          </p:cNvPr>
          <p:cNvSpPr>
            <a:spLocks noGrp="1" noChangeArrowheads="1"/>
          </p:cNvSpPr>
          <p:nvPr>
            <p:ph type="sldNum"/>
          </p:nvPr>
        </p:nvSpPr>
        <p:spPr>
          <a:ln/>
        </p:spPr>
        <p:txBody>
          <a:bodyPr/>
          <a:lstStyle/>
          <a:p>
            <a:fld id="{A0506BA2-C9CC-49B1-8D08-2171AA3142F9}" type="slidenum">
              <a:rPr lang="en-US" altLang="en-US"/>
              <a:pPr/>
              <a:t>33</a:t>
            </a:fld>
            <a:endParaRPr lang="en-US" altLang="en-US"/>
          </a:p>
        </p:txBody>
      </p:sp>
      <p:sp>
        <p:nvSpPr>
          <p:cNvPr id="111617" name="Rectangle 1">
            <a:extLst>
              <a:ext uri="{FF2B5EF4-FFF2-40B4-BE49-F238E27FC236}">
                <a16:creationId xmlns:a16="http://schemas.microsoft.com/office/drawing/2014/main" id="{E24E7DCE-06ED-44FA-A4E2-9D1D91C4456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E6B8BAEE-5B83-4D69-B219-2A76D917168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34</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0716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B40276-DA44-4C36-A030-B3B22481F8BB}"/>
              </a:ext>
            </a:extLst>
          </p:cNvPr>
          <p:cNvSpPr>
            <a:spLocks noGrp="1" noChangeArrowheads="1"/>
          </p:cNvSpPr>
          <p:nvPr>
            <p:ph type="sldNum"/>
          </p:nvPr>
        </p:nvSpPr>
        <p:spPr>
          <a:ln/>
        </p:spPr>
        <p:txBody>
          <a:bodyPr/>
          <a:lstStyle/>
          <a:p>
            <a:fld id="{3DA46D6F-5904-4006-A383-569FF4C64874}" type="slidenum">
              <a:rPr lang="en-US" altLang="en-US"/>
              <a:pPr/>
              <a:t>35</a:t>
            </a:fld>
            <a:endParaRPr lang="en-US" altLang="en-US"/>
          </a:p>
        </p:txBody>
      </p:sp>
      <p:sp>
        <p:nvSpPr>
          <p:cNvPr id="113665" name="Rectangle 1">
            <a:extLst>
              <a:ext uri="{FF2B5EF4-FFF2-40B4-BE49-F238E27FC236}">
                <a16:creationId xmlns:a16="http://schemas.microsoft.com/office/drawing/2014/main" id="{A6A2BD60-4A6A-4040-98EC-3E92C874FC4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115E66AC-C1BE-4269-BFF3-DE442DEA08A9}"/>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2EE1FF-E844-4326-8839-F466E73BC81F}"/>
              </a:ext>
            </a:extLst>
          </p:cNvPr>
          <p:cNvSpPr>
            <a:spLocks noGrp="1" noChangeArrowheads="1"/>
          </p:cNvSpPr>
          <p:nvPr>
            <p:ph type="sldNum"/>
          </p:nvPr>
        </p:nvSpPr>
        <p:spPr>
          <a:ln/>
        </p:spPr>
        <p:txBody>
          <a:bodyPr/>
          <a:lstStyle/>
          <a:p>
            <a:fld id="{C5B9B7A2-7D84-40C5-AA7B-6A6AEBFDAAB9}" type="slidenum">
              <a:rPr lang="en-US" altLang="en-US"/>
              <a:pPr/>
              <a:t>36</a:t>
            </a:fld>
            <a:endParaRPr lang="en-US" altLang="en-US"/>
          </a:p>
        </p:txBody>
      </p:sp>
      <p:sp>
        <p:nvSpPr>
          <p:cNvPr id="114689" name="Rectangle 1">
            <a:extLst>
              <a:ext uri="{FF2B5EF4-FFF2-40B4-BE49-F238E27FC236}">
                <a16:creationId xmlns:a16="http://schemas.microsoft.com/office/drawing/2014/main" id="{E0F31230-38B9-47CB-B4A0-3E50AC8651C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A23CB53-8F07-4C08-B712-3360761BF8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77983E-BAE4-438D-BA18-39C33F5EB7BF}"/>
              </a:ext>
            </a:extLst>
          </p:cNvPr>
          <p:cNvSpPr>
            <a:spLocks noGrp="1" noChangeArrowheads="1"/>
          </p:cNvSpPr>
          <p:nvPr>
            <p:ph type="sldNum"/>
          </p:nvPr>
        </p:nvSpPr>
        <p:spPr>
          <a:ln/>
        </p:spPr>
        <p:txBody>
          <a:bodyPr/>
          <a:lstStyle/>
          <a:p>
            <a:fld id="{CFF15A4C-D025-4B99-BEB8-B4A92FE80ECC}" type="slidenum">
              <a:rPr lang="en-US" altLang="en-US"/>
              <a:pPr/>
              <a:t>37</a:t>
            </a:fld>
            <a:endParaRPr lang="en-US" altLang="en-US"/>
          </a:p>
        </p:txBody>
      </p:sp>
      <p:sp>
        <p:nvSpPr>
          <p:cNvPr id="115713" name="Rectangle 1">
            <a:extLst>
              <a:ext uri="{FF2B5EF4-FFF2-40B4-BE49-F238E27FC236}">
                <a16:creationId xmlns:a16="http://schemas.microsoft.com/office/drawing/2014/main" id="{D029A280-39D1-4B77-B8A5-9A1B70043C5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9B1B6090-260F-4A5F-A1DC-5AE9DF8E9E5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7C8B9F-9563-4D50-BB38-5148F0C52FD3}"/>
              </a:ext>
            </a:extLst>
          </p:cNvPr>
          <p:cNvSpPr>
            <a:spLocks noGrp="1" noChangeArrowheads="1"/>
          </p:cNvSpPr>
          <p:nvPr>
            <p:ph type="sldNum"/>
          </p:nvPr>
        </p:nvSpPr>
        <p:spPr>
          <a:ln/>
        </p:spPr>
        <p:txBody>
          <a:bodyPr/>
          <a:lstStyle/>
          <a:p>
            <a:fld id="{773FE873-0639-49CE-AC56-5CB0634F2CD0}" type="slidenum">
              <a:rPr lang="en-US" altLang="en-US"/>
              <a:pPr/>
              <a:t>38</a:t>
            </a:fld>
            <a:endParaRPr lang="en-US" altLang="en-US"/>
          </a:p>
        </p:txBody>
      </p:sp>
      <p:sp>
        <p:nvSpPr>
          <p:cNvPr id="116737" name="Rectangle 1">
            <a:extLst>
              <a:ext uri="{FF2B5EF4-FFF2-40B4-BE49-F238E27FC236}">
                <a16:creationId xmlns:a16="http://schemas.microsoft.com/office/drawing/2014/main" id="{834FB174-CA59-4E92-9EF8-B520CFA1DD9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53BAF92F-6F0D-48D9-BDA7-2D3584510F6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F0D911-27E9-4C03-AF51-492FFA68EC83}"/>
              </a:ext>
            </a:extLst>
          </p:cNvPr>
          <p:cNvSpPr>
            <a:spLocks noGrp="1" noChangeArrowheads="1"/>
          </p:cNvSpPr>
          <p:nvPr>
            <p:ph type="sldNum"/>
          </p:nvPr>
        </p:nvSpPr>
        <p:spPr>
          <a:ln/>
        </p:spPr>
        <p:txBody>
          <a:bodyPr/>
          <a:lstStyle/>
          <a:p>
            <a:fld id="{E47840D1-CD2A-4A16-845F-5D44F90E08BB}" type="slidenum">
              <a:rPr lang="en-US" altLang="en-US"/>
              <a:pPr/>
              <a:t>39</a:t>
            </a:fld>
            <a:endParaRPr lang="en-US" altLang="en-US"/>
          </a:p>
        </p:txBody>
      </p:sp>
      <p:sp>
        <p:nvSpPr>
          <p:cNvPr id="117761" name="Rectangle 1">
            <a:extLst>
              <a:ext uri="{FF2B5EF4-FFF2-40B4-BE49-F238E27FC236}">
                <a16:creationId xmlns:a16="http://schemas.microsoft.com/office/drawing/2014/main" id="{C15953EA-59C0-45B0-B596-022B664BDA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56874D68-18EA-4BA9-A309-7FD35FF14D6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BA363F83-C233-4E32-A165-CC7C8DAE67A2}"/>
              </a:ext>
            </a:extLst>
          </p:cNvPr>
          <p:cNvSpPr>
            <a:spLocks noGrp="1" noChangeArrowheads="1"/>
          </p:cNvSpPr>
          <p:nvPr>
            <p:ph type="sldNum"/>
          </p:nvPr>
        </p:nvSpPr>
        <p:spPr>
          <a:ln/>
        </p:spPr>
        <p:txBody>
          <a:bodyPr/>
          <a:lstStyle/>
          <a:p>
            <a:fld id="{E1878B29-A2CF-440E-8C72-065AFCE8C8A9}" type="slidenum">
              <a:rPr lang="en-US" altLang="en-US"/>
              <a:pPr/>
              <a:t>4</a:t>
            </a:fld>
            <a:endParaRPr lang="en-US" altLang="en-US"/>
          </a:p>
        </p:txBody>
      </p:sp>
      <p:sp>
        <p:nvSpPr>
          <p:cNvPr id="81921" name="Text Box 1">
            <a:extLst>
              <a:ext uri="{FF2B5EF4-FFF2-40B4-BE49-F238E27FC236}">
                <a16:creationId xmlns:a16="http://schemas.microsoft.com/office/drawing/2014/main" id="{DB2EAD76-BD59-41A5-9502-FEF66C268EFE}"/>
              </a:ext>
            </a:extLst>
          </p:cNvPr>
          <p:cNvSpPr txBox="1">
            <a:spLocks noChangeArrowheads="1"/>
          </p:cNvSpPr>
          <p:nvPr/>
        </p:nvSpPr>
        <p:spPr bwMode="auto">
          <a:xfrm>
            <a:off x="4402138" y="9555163"/>
            <a:ext cx="33702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00000"/>
              </a:lnSpc>
            </a:pPr>
            <a:fld id="{00941A11-9B18-43FD-85D5-83676C0F6D6C}" type="slidenum">
              <a:rPr lang="en-US" altLang="en-US" sz="1300"/>
              <a:pPr algn="r">
                <a:lnSpc>
                  <a:spcPct val="100000"/>
                </a:lnSpc>
              </a:pPr>
              <a:t>4</a:t>
            </a:fld>
            <a:endParaRPr lang="en-US" altLang="en-US" sz="1300"/>
          </a:p>
        </p:txBody>
      </p:sp>
      <p:sp>
        <p:nvSpPr>
          <p:cNvPr id="81922" name="Rectangle 2">
            <a:extLst>
              <a:ext uri="{FF2B5EF4-FFF2-40B4-BE49-F238E27FC236}">
                <a16:creationId xmlns:a16="http://schemas.microsoft.com/office/drawing/2014/main" id="{A7FEAC1F-38DD-4E8B-8E31-62CED7FA51F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Rectangle 3">
            <a:extLst>
              <a:ext uri="{FF2B5EF4-FFF2-40B4-BE49-F238E27FC236}">
                <a16:creationId xmlns:a16="http://schemas.microsoft.com/office/drawing/2014/main" id="{057D4724-89A0-48CA-A893-CACDFEFD01AA}"/>
              </a:ext>
            </a:extLst>
          </p:cNvPr>
          <p:cNvSpPr txBox="1">
            <a:spLocks noGrp="1" noChangeArrowheads="1"/>
          </p:cNvSpPr>
          <p:nvPr>
            <p:ph type="body" idx="1"/>
          </p:nvPr>
        </p:nvSpPr>
        <p:spPr bwMode="auto">
          <a:xfrm>
            <a:off x="1036638" y="4778375"/>
            <a:ext cx="5697537"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29D6F1-E203-49E2-B220-893329A27DBF}"/>
              </a:ext>
            </a:extLst>
          </p:cNvPr>
          <p:cNvSpPr>
            <a:spLocks noGrp="1" noChangeArrowheads="1"/>
          </p:cNvSpPr>
          <p:nvPr>
            <p:ph type="sldNum"/>
          </p:nvPr>
        </p:nvSpPr>
        <p:spPr>
          <a:ln/>
        </p:spPr>
        <p:txBody>
          <a:bodyPr/>
          <a:lstStyle/>
          <a:p>
            <a:fld id="{4D0C7F89-4A62-4C6D-9030-8E0109997B95}" type="slidenum">
              <a:rPr lang="en-US" altLang="en-US"/>
              <a:pPr/>
              <a:t>40</a:t>
            </a:fld>
            <a:endParaRPr lang="en-US" altLang="en-US"/>
          </a:p>
        </p:txBody>
      </p:sp>
      <p:sp>
        <p:nvSpPr>
          <p:cNvPr id="118785" name="Rectangle 1">
            <a:extLst>
              <a:ext uri="{FF2B5EF4-FFF2-40B4-BE49-F238E27FC236}">
                <a16:creationId xmlns:a16="http://schemas.microsoft.com/office/drawing/2014/main" id="{937F8F0D-C5A9-45E2-AD39-8A16DF5BCC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A538FFD1-D30B-4D96-B335-586AC7F98DE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191EA9-3905-4932-9DD3-1066CB722DDF}"/>
              </a:ext>
            </a:extLst>
          </p:cNvPr>
          <p:cNvSpPr>
            <a:spLocks noGrp="1" noChangeArrowheads="1"/>
          </p:cNvSpPr>
          <p:nvPr>
            <p:ph type="sldNum"/>
          </p:nvPr>
        </p:nvSpPr>
        <p:spPr>
          <a:ln/>
        </p:spPr>
        <p:txBody>
          <a:bodyPr/>
          <a:lstStyle/>
          <a:p>
            <a:fld id="{EEE95B46-533E-4A70-9915-1AF06C95D246}" type="slidenum">
              <a:rPr lang="en-US" altLang="en-US"/>
              <a:pPr/>
              <a:t>41</a:t>
            </a:fld>
            <a:endParaRPr lang="en-US" altLang="en-US"/>
          </a:p>
        </p:txBody>
      </p:sp>
      <p:sp>
        <p:nvSpPr>
          <p:cNvPr id="119809" name="Rectangle 1">
            <a:extLst>
              <a:ext uri="{FF2B5EF4-FFF2-40B4-BE49-F238E27FC236}">
                <a16:creationId xmlns:a16="http://schemas.microsoft.com/office/drawing/2014/main" id="{BD6FF9C6-A2DA-448D-BEFE-C912324F7A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023EA48C-87F1-4A87-8DBE-EB707A0F353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02532-E80B-4010-B59D-6DBC6D2E0C0C}"/>
              </a:ext>
            </a:extLst>
          </p:cNvPr>
          <p:cNvSpPr>
            <a:spLocks noGrp="1" noChangeArrowheads="1"/>
          </p:cNvSpPr>
          <p:nvPr>
            <p:ph type="sldNum"/>
          </p:nvPr>
        </p:nvSpPr>
        <p:spPr>
          <a:ln/>
        </p:spPr>
        <p:txBody>
          <a:bodyPr/>
          <a:lstStyle/>
          <a:p>
            <a:fld id="{0C27DE1F-2DC6-49CE-BCC1-10B720AA3FC0}" type="slidenum">
              <a:rPr lang="en-US" altLang="en-US"/>
              <a:pPr/>
              <a:t>42</a:t>
            </a:fld>
            <a:endParaRPr lang="en-US" altLang="en-US"/>
          </a:p>
        </p:txBody>
      </p:sp>
      <p:sp>
        <p:nvSpPr>
          <p:cNvPr id="120833" name="Rectangle 1">
            <a:extLst>
              <a:ext uri="{FF2B5EF4-FFF2-40B4-BE49-F238E27FC236}">
                <a16:creationId xmlns:a16="http://schemas.microsoft.com/office/drawing/2014/main" id="{C78D13BC-EA0D-48ED-8C6C-99B4B2A68E2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8F98F77E-8315-4545-9597-EEE0F8C2A2E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CA081A-707A-409F-8D04-2A3BA71564E5}"/>
              </a:ext>
            </a:extLst>
          </p:cNvPr>
          <p:cNvSpPr>
            <a:spLocks noGrp="1" noChangeArrowheads="1"/>
          </p:cNvSpPr>
          <p:nvPr>
            <p:ph type="sldNum"/>
          </p:nvPr>
        </p:nvSpPr>
        <p:spPr>
          <a:ln/>
        </p:spPr>
        <p:txBody>
          <a:bodyPr/>
          <a:lstStyle/>
          <a:p>
            <a:fld id="{8AA55C56-617A-49EB-93F0-17BD6768B1F0}" type="slidenum">
              <a:rPr lang="en-US" altLang="en-US"/>
              <a:pPr/>
              <a:t>43</a:t>
            </a:fld>
            <a:endParaRPr lang="en-US" altLang="en-US"/>
          </a:p>
        </p:txBody>
      </p:sp>
      <p:sp>
        <p:nvSpPr>
          <p:cNvPr id="121857" name="Rectangle 1">
            <a:extLst>
              <a:ext uri="{FF2B5EF4-FFF2-40B4-BE49-F238E27FC236}">
                <a16:creationId xmlns:a16="http://schemas.microsoft.com/office/drawing/2014/main" id="{5104407A-3DBF-42DE-81F6-BEBE2F60633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96231E17-8045-46B5-985B-53BC3DD4CDA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E29636-45F1-4503-B445-084DE49E6303}"/>
              </a:ext>
            </a:extLst>
          </p:cNvPr>
          <p:cNvSpPr>
            <a:spLocks noGrp="1" noChangeArrowheads="1"/>
          </p:cNvSpPr>
          <p:nvPr>
            <p:ph type="sldNum"/>
          </p:nvPr>
        </p:nvSpPr>
        <p:spPr>
          <a:ln/>
        </p:spPr>
        <p:txBody>
          <a:bodyPr/>
          <a:lstStyle/>
          <a:p>
            <a:fld id="{B9FDC9B0-A670-4EB7-AD2D-415D8475046E}" type="slidenum">
              <a:rPr lang="en-US" altLang="en-US"/>
              <a:pPr/>
              <a:t>44</a:t>
            </a:fld>
            <a:endParaRPr lang="en-US" altLang="en-US"/>
          </a:p>
        </p:txBody>
      </p:sp>
      <p:sp>
        <p:nvSpPr>
          <p:cNvPr id="122881" name="Rectangle 1">
            <a:extLst>
              <a:ext uri="{FF2B5EF4-FFF2-40B4-BE49-F238E27FC236}">
                <a16:creationId xmlns:a16="http://schemas.microsoft.com/office/drawing/2014/main" id="{E98E52D6-A6FE-4487-9DC6-94D2528D0FA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74F677D0-EC14-4680-A9A6-A45BA75568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83DBEE-070F-4DA7-BB43-192F2A4D6B9D}"/>
              </a:ext>
            </a:extLst>
          </p:cNvPr>
          <p:cNvSpPr>
            <a:spLocks noGrp="1" noChangeArrowheads="1"/>
          </p:cNvSpPr>
          <p:nvPr>
            <p:ph type="sldNum"/>
          </p:nvPr>
        </p:nvSpPr>
        <p:spPr>
          <a:ln/>
        </p:spPr>
        <p:txBody>
          <a:bodyPr/>
          <a:lstStyle/>
          <a:p>
            <a:fld id="{B6139708-7FCC-4A2D-8D1F-D8C35CEF3F7A}" type="slidenum">
              <a:rPr lang="en-US" altLang="en-US"/>
              <a:pPr/>
              <a:t>45</a:t>
            </a:fld>
            <a:endParaRPr lang="en-US" altLang="en-US"/>
          </a:p>
        </p:txBody>
      </p:sp>
      <p:sp>
        <p:nvSpPr>
          <p:cNvPr id="123905" name="Rectangle 1">
            <a:extLst>
              <a:ext uri="{FF2B5EF4-FFF2-40B4-BE49-F238E27FC236}">
                <a16:creationId xmlns:a16="http://schemas.microsoft.com/office/drawing/2014/main" id="{DE9E8C5C-6FD5-4D30-9973-EE469829C5C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77C9D2F0-0D7B-4703-AD40-984A397EC32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D1093E-0E07-4E99-B1D7-B8669424DB2B}"/>
              </a:ext>
            </a:extLst>
          </p:cNvPr>
          <p:cNvSpPr>
            <a:spLocks noGrp="1" noChangeArrowheads="1"/>
          </p:cNvSpPr>
          <p:nvPr>
            <p:ph type="sldNum"/>
          </p:nvPr>
        </p:nvSpPr>
        <p:spPr>
          <a:ln/>
        </p:spPr>
        <p:txBody>
          <a:bodyPr/>
          <a:lstStyle/>
          <a:p>
            <a:fld id="{E366B215-2C36-462E-BC93-7E7D4BC5F0EF}" type="slidenum">
              <a:rPr lang="en-US" altLang="en-US"/>
              <a:pPr/>
              <a:t>46</a:t>
            </a:fld>
            <a:endParaRPr lang="en-US" altLang="en-US"/>
          </a:p>
        </p:txBody>
      </p:sp>
      <p:sp>
        <p:nvSpPr>
          <p:cNvPr id="124929" name="Rectangle 1">
            <a:extLst>
              <a:ext uri="{FF2B5EF4-FFF2-40B4-BE49-F238E27FC236}">
                <a16:creationId xmlns:a16="http://schemas.microsoft.com/office/drawing/2014/main" id="{5D8B8011-B8D6-4CDB-BF54-3B589420475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8424760E-75E4-4FF7-955B-36BBCA68205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47</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2325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A69E6-F910-46DE-906C-FDDE824CC18A}"/>
              </a:ext>
            </a:extLst>
          </p:cNvPr>
          <p:cNvSpPr>
            <a:spLocks noGrp="1" noChangeArrowheads="1"/>
          </p:cNvSpPr>
          <p:nvPr>
            <p:ph type="sldNum"/>
          </p:nvPr>
        </p:nvSpPr>
        <p:spPr>
          <a:ln/>
        </p:spPr>
        <p:txBody>
          <a:bodyPr/>
          <a:lstStyle/>
          <a:p>
            <a:fld id="{EED68AE8-94FA-478D-B875-14EE9867F7BD}" type="slidenum">
              <a:rPr lang="en-US" altLang="en-US"/>
              <a:pPr/>
              <a:t>48</a:t>
            </a:fld>
            <a:endParaRPr lang="en-US" altLang="en-US"/>
          </a:p>
        </p:txBody>
      </p:sp>
      <p:sp>
        <p:nvSpPr>
          <p:cNvPr id="126977" name="Rectangle 1">
            <a:extLst>
              <a:ext uri="{FF2B5EF4-FFF2-40B4-BE49-F238E27FC236}">
                <a16:creationId xmlns:a16="http://schemas.microsoft.com/office/drawing/2014/main" id="{5835771B-999A-489D-8797-6D0251D940F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F40794B8-83FF-4F13-AF01-6429B75E4E4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D01FA-FD3B-4D6A-9697-063416DDA7F1}"/>
              </a:ext>
            </a:extLst>
          </p:cNvPr>
          <p:cNvSpPr>
            <a:spLocks noGrp="1" noChangeArrowheads="1"/>
          </p:cNvSpPr>
          <p:nvPr>
            <p:ph type="sldNum"/>
          </p:nvPr>
        </p:nvSpPr>
        <p:spPr>
          <a:ln/>
        </p:spPr>
        <p:txBody>
          <a:bodyPr/>
          <a:lstStyle/>
          <a:p>
            <a:fld id="{4966CEAC-34C9-4753-927D-A5872DB9D47A}" type="slidenum">
              <a:rPr lang="en-US" altLang="en-US"/>
              <a:pPr/>
              <a:t>49</a:t>
            </a:fld>
            <a:endParaRPr lang="en-US" altLang="en-US"/>
          </a:p>
        </p:txBody>
      </p:sp>
      <p:sp>
        <p:nvSpPr>
          <p:cNvPr id="128001" name="Rectangle 1">
            <a:extLst>
              <a:ext uri="{FF2B5EF4-FFF2-40B4-BE49-F238E27FC236}">
                <a16:creationId xmlns:a16="http://schemas.microsoft.com/office/drawing/2014/main" id="{575874B7-2B5B-47C4-B3FF-DDDB9F2A39E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8FB2468D-5C67-4D0E-B532-782C788E80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888790-45D4-4FCD-A47A-D850C67108D6}"/>
              </a:ext>
            </a:extLst>
          </p:cNvPr>
          <p:cNvSpPr>
            <a:spLocks noGrp="1" noChangeArrowheads="1"/>
          </p:cNvSpPr>
          <p:nvPr>
            <p:ph type="sldNum"/>
          </p:nvPr>
        </p:nvSpPr>
        <p:spPr>
          <a:ln/>
        </p:spPr>
        <p:txBody>
          <a:bodyPr/>
          <a:lstStyle/>
          <a:p>
            <a:fld id="{0004953F-2609-4BB0-9259-66FE4FD76596}" type="slidenum">
              <a:rPr lang="en-US" altLang="en-US"/>
              <a:pPr/>
              <a:t>5</a:t>
            </a:fld>
            <a:endParaRPr lang="en-US" altLang="en-US"/>
          </a:p>
        </p:txBody>
      </p:sp>
      <p:sp>
        <p:nvSpPr>
          <p:cNvPr id="82945" name="Rectangle 1">
            <a:extLst>
              <a:ext uri="{FF2B5EF4-FFF2-40B4-BE49-F238E27FC236}">
                <a16:creationId xmlns:a16="http://schemas.microsoft.com/office/drawing/2014/main" id="{3616364F-3503-4736-BFA9-9C97D1A301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id="{F8D4DCBB-A62C-4C58-82DE-CB1EFE3B00E4}"/>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21658E-3AC3-4E18-B48F-1D4858962C27}"/>
              </a:ext>
            </a:extLst>
          </p:cNvPr>
          <p:cNvSpPr>
            <a:spLocks noGrp="1" noChangeArrowheads="1"/>
          </p:cNvSpPr>
          <p:nvPr>
            <p:ph type="sldNum"/>
          </p:nvPr>
        </p:nvSpPr>
        <p:spPr>
          <a:ln/>
        </p:spPr>
        <p:txBody>
          <a:bodyPr/>
          <a:lstStyle/>
          <a:p>
            <a:fld id="{D631839E-2BF8-43A7-8853-DA0DBF48B7F4}" type="slidenum">
              <a:rPr lang="en-US" altLang="en-US"/>
              <a:pPr/>
              <a:t>50</a:t>
            </a:fld>
            <a:endParaRPr lang="en-US" altLang="en-US"/>
          </a:p>
        </p:txBody>
      </p:sp>
      <p:sp>
        <p:nvSpPr>
          <p:cNvPr id="129025" name="Rectangle 1">
            <a:extLst>
              <a:ext uri="{FF2B5EF4-FFF2-40B4-BE49-F238E27FC236}">
                <a16:creationId xmlns:a16="http://schemas.microsoft.com/office/drawing/2014/main" id="{8A7F9FFC-3755-4D43-A636-627E14823C3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a:extLst>
              <a:ext uri="{FF2B5EF4-FFF2-40B4-BE49-F238E27FC236}">
                <a16:creationId xmlns:a16="http://schemas.microsoft.com/office/drawing/2014/main" id="{748CFF1F-B4B6-4C65-8C76-257C70D2792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EA7422-DD3A-4CB9-916D-9EAC4AA372D2}"/>
              </a:ext>
            </a:extLst>
          </p:cNvPr>
          <p:cNvSpPr>
            <a:spLocks noGrp="1" noChangeArrowheads="1"/>
          </p:cNvSpPr>
          <p:nvPr>
            <p:ph type="sldNum"/>
          </p:nvPr>
        </p:nvSpPr>
        <p:spPr>
          <a:ln/>
        </p:spPr>
        <p:txBody>
          <a:bodyPr/>
          <a:lstStyle/>
          <a:p>
            <a:fld id="{1D6163ED-FA03-4793-9F12-DC817809D5F9}" type="slidenum">
              <a:rPr lang="en-US" altLang="en-US"/>
              <a:pPr/>
              <a:t>51</a:t>
            </a:fld>
            <a:endParaRPr lang="en-US" altLang="en-US"/>
          </a:p>
        </p:txBody>
      </p:sp>
      <p:sp>
        <p:nvSpPr>
          <p:cNvPr id="130049" name="Rectangle 1">
            <a:extLst>
              <a:ext uri="{FF2B5EF4-FFF2-40B4-BE49-F238E27FC236}">
                <a16:creationId xmlns:a16="http://schemas.microsoft.com/office/drawing/2014/main" id="{0B0C27DE-BBB0-4960-A87A-2D765D39FBB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a:extLst>
              <a:ext uri="{FF2B5EF4-FFF2-40B4-BE49-F238E27FC236}">
                <a16:creationId xmlns:a16="http://schemas.microsoft.com/office/drawing/2014/main" id="{9CA927D2-5F90-4AC9-83EE-11C093C60EA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C8B824-956A-4A3A-BF81-57D3C32242C6}"/>
              </a:ext>
            </a:extLst>
          </p:cNvPr>
          <p:cNvSpPr>
            <a:spLocks noGrp="1" noChangeArrowheads="1"/>
          </p:cNvSpPr>
          <p:nvPr>
            <p:ph type="sldNum"/>
          </p:nvPr>
        </p:nvSpPr>
        <p:spPr>
          <a:ln/>
        </p:spPr>
        <p:txBody>
          <a:bodyPr/>
          <a:lstStyle/>
          <a:p>
            <a:fld id="{D1075546-5EA1-4713-8289-33409E7FC4AA}" type="slidenum">
              <a:rPr lang="en-US" altLang="en-US"/>
              <a:pPr/>
              <a:t>52</a:t>
            </a:fld>
            <a:endParaRPr lang="en-US" altLang="en-US"/>
          </a:p>
        </p:txBody>
      </p:sp>
      <p:sp>
        <p:nvSpPr>
          <p:cNvPr id="131073" name="Rectangle 1">
            <a:extLst>
              <a:ext uri="{FF2B5EF4-FFF2-40B4-BE49-F238E27FC236}">
                <a16:creationId xmlns:a16="http://schemas.microsoft.com/office/drawing/2014/main" id="{BB8E21B6-4966-456F-BA69-C35EA954817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a:extLst>
              <a:ext uri="{FF2B5EF4-FFF2-40B4-BE49-F238E27FC236}">
                <a16:creationId xmlns:a16="http://schemas.microsoft.com/office/drawing/2014/main" id="{80492303-350D-48A2-A3BA-8BC8417BE7E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429390-475C-48C2-BBD5-F1D0549B193D}"/>
              </a:ext>
            </a:extLst>
          </p:cNvPr>
          <p:cNvSpPr>
            <a:spLocks noGrp="1" noChangeArrowheads="1"/>
          </p:cNvSpPr>
          <p:nvPr>
            <p:ph type="sldNum"/>
          </p:nvPr>
        </p:nvSpPr>
        <p:spPr>
          <a:ln/>
        </p:spPr>
        <p:txBody>
          <a:bodyPr/>
          <a:lstStyle/>
          <a:p>
            <a:fld id="{753AA6C2-E824-459E-B347-F4FA4DF7A045}" type="slidenum">
              <a:rPr lang="en-US" altLang="en-US"/>
              <a:pPr/>
              <a:t>53</a:t>
            </a:fld>
            <a:endParaRPr lang="en-US" altLang="en-US"/>
          </a:p>
        </p:txBody>
      </p:sp>
      <p:sp>
        <p:nvSpPr>
          <p:cNvPr id="132097" name="Rectangle 1">
            <a:extLst>
              <a:ext uri="{FF2B5EF4-FFF2-40B4-BE49-F238E27FC236}">
                <a16:creationId xmlns:a16="http://schemas.microsoft.com/office/drawing/2014/main" id="{7A63713A-20F8-44D8-85EC-9999FD2A379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a:extLst>
              <a:ext uri="{FF2B5EF4-FFF2-40B4-BE49-F238E27FC236}">
                <a16:creationId xmlns:a16="http://schemas.microsoft.com/office/drawing/2014/main" id="{B26C210D-4D0E-42C7-8C63-CFF9C378A93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7E0807-30BA-44B1-9B98-B691F4D38F9A}"/>
              </a:ext>
            </a:extLst>
          </p:cNvPr>
          <p:cNvSpPr>
            <a:spLocks noGrp="1" noChangeArrowheads="1"/>
          </p:cNvSpPr>
          <p:nvPr>
            <p:ph type="sldNum"/>
          </p:nvPr>
        </p:nvSpPr>
        <p:spPr>
          <a:ln/>
        </p:spPr>
        <p:txBody>
          <a:bodyPr/>
          <a:lstStyle/>
          <a:p>
            <a:fld id="{4FFBEA35-D67F-4FD0-AB20-29B54AFC5211}" type="slidenum">
              <a:rPr lang="en-US" altLang="en-US"/>
              <a:pPr/>
              <a:t>54</a:t>
            </a:fld>
            <a:endParaRPr lang="en-US" altLang="en-US"/>
          </a:p>
        </p:txBody>
      </p:sp>
      <p:sp>
        <p:nvSpPr>
          <p:cNvPr id="133121" name="Rectangle 1">
            <a:extLst>
              <a:ext uri="{FF2B5EF4-FFF2-40B4-BE49-F238E27FC236}">
                <a16:creationId xmlns:a16="http://schemas.microsoft.com/office/drawing/2014/main" id="{8EF0876B-43D7-47F9-846D-6CC12473C6F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a:extLst>
              <a:ext uri="{FF2B5EF4-FFF2-40B4-BE49-F238E27FC236}">
                <a16:creationId xmlns:a16="http://schemas.microsoft.com/office/drawing/2014/main" id="{EE3CD850-FF0A-4921-AB51-377B951578C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55</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0930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1858B5-CF6B-4189-A567-51CDA13BB4D6}"/>
              </a:ext>
            </a:extLst>
          </p:cNvPr>
          <p:cNvSpPr>
            <a:spLocks noGrp="1" noChangeArrowheads="1"/>
          </p:cNvSpPr>
          <p:nvPr>
            <p:ph type="sldNum"/>
          </p:nvPr>
        </p:nvSpPr>
        <p:spPr>
          <a:ln/>
        </p:spPr>
        <p:txBody>
          <a:bodyPr/>
          <a:lstStyle/>
          <a:p>
            <a:fld id="{E2E16754-0385-4D29-9854-3777AC2A858E}" type="slidenum">
              <a:rPr lang="en-US" altLang="en-US"/>
              <a:pPr/>
              <a:t>56</a:t>
            </a:fld>
            <a:endParaRPr lang="en-US" altLang="en-US"/>
          </a:p>
        </p:txBody>
      </p:sp>
      <p:sp>
        <p:nvSpPr>
          <p:cNvPr id="135169" name="Rectangle 1">
            <a:extLst>
              <a:ext uri="{FF2B5EF4-FFF2-40B4-BE49-F238E27FC236}">
                <a16:creationId xmlns:a16="http://schemas.microsoft.com/office/drawing/2014/main" id="{5BFC46B8-A899-43CD-B0B3-1BA9235531A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a:extLst>
              <a:ext uri="{FF2B5EF4-FFF2-40B4-BE49-F238E27FC236}">
                <a16:creationId xmlns:a16="http://schemas.microsoft.com/office/drawing/2014/main" id="{EE66731A-4B7E-4EFB-BF42-3832805A8B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F22CAE-A8F9-43DF-B3DB-033A84309918}"/>
              </a:ext>
            </a:extLst>
          </p:cNvPr>
          <p:cNvSpPr>
            <a:spLocks noGrp="1" noChangeArrowheads="1"/>
          </p:cNvSpPr>
          <p:nvPr>
            <p:ph type="sldNum"/>
          </p:nvPr>
        </p:nvSpPr>
        <p:spPr>
          <a:ln/>
        </p:spPr>
        <p:txBody>
          <a:bodyPr/>
          <a:lstStyle/>
          <a:p>
            <a:fld id="{E3AD95FA-C625-470F-88E0-38C8D908F364}" type="slidenum">
              <a:rPr lang="en-US" altLang="en-US"/>
              <a:pPr/>
              <a:t>57</a:t>
            </a:fld>
            <a:endParaRPr lang="en-US" altLang="en-US"/>
          </a:p>
        </p:txBody>
      </p:sp>
      <p:sp>
        <p:nvSpPr>
          <p:cNvPr id="136193" name="Rectangle 1">
            <a:extLst>
              <a:ext uri="{FF2B5EF4-FFF2-40B4-BE49-F238E27FC236}">
                <a16:creationId xmlns:a16="http://schemas.microsoft.com/office/drawing/2014/main" id="{7E621BD2-72C1-46DF-9F67-3DB10CCFA19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a:extLst>
              <a:ext uri="{FF2B5EF4-FFF2-40B4-BE49-F238E27FC236}">
                <a16:creationId xmlns:a16="http://schemas.microsoft.com/office/drawing/2014/main" id="{0DF48E72-DD2A-4AC0-A60C-0B398692CD8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77201B-BBF3-487C-921C-4297F7E33F74}"/>
              </a:ext>
            </a:extLst>
          </p:cNvPr>
          <p:cNvSpPr>
            <a:spLocks noGrp="1" noChangeArrowheads="1"/>
          </p:cNvSpPr>
          <p:nvPr>
            <p:ph type="sldNum"/>
          </p:nvPr>
        </p:nvSpPr>
        <p:spPr>
          <a:ln/>
        </p:spPr>
        <p:txBody>
          <a:bodyPr/>
          <a:lstStyle/>
          <a:p>
            <a:fld id="{B0A0D7AB-D0D4-43FF-A488-A89CFC540309}" type="slidenum">
              <a:rPr lang="en-US" altLang="en-US"/>
              <a:pPr/>
              <a:t>58</a:t>
            </a:fld>
            <a:endParaRPr lang="en-US" altLang="en-US"/>
          </a:p>
        </p:txBody>
      </p:sp>
      <p:sp>
        <p:nvSpPr>
          <p:cNvPr id="137217" name="Rectangle 1">
            <a:extLst>
              <a:ext uri="{FF2B5EF4-FFF2-40B4-BE49-F238E27FC236}">
                <a16:creationId xmlns:a16="http://schemas.microsoft.com/office/drawing/2014/main" id="{6F55ECF2-9E7A-44EC-BA13-73B4F2701D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a:extLst>
              <a:ext uri="{FF2B5EF4-FFF2-40B4-BE49-F238E27FC236}">
                <a16:creationId xmlns:a16="http://schemas.microsoft.com/office/drawing/2014/main" id="{1A4EDCCB-63A3-47EA-8192-CC17580636B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B06E8E-B8F2-4897-B528-AFE035175408}"/>
              </a:ext>
            </a:extLst>
          </p:cNvPr>
          <p:cNvSpPr>
            <a:spLocks noGrp="1" noChangeArrowheads="1"/>
          </p:cNvSpPr>
          <p:nvPr>
            <p:ph type="sldNum"/>
          </p:nvPr>
        </p:nvSpPr>
        <p:spPr>
          <a:ln/>
        </p:spPr>
        <p:txBody>
          <a:bodyPr/>
          <a:lstStyle/>
          <a:p>
            <a:fld id="{2DE0A650-AC70-406F-8F12-0E742B547C76}" type="slidenum">
              <a:rPr lang="en-US" altLang="en-US"/>
              <a:pPr/>
              <a:t>59</a:t>
            </a:fld>
            <a:endParaRPr lang="en-US" altLang="en-US"/>
          </a:p>
        </p:txBody>
      </p:sp>
      <p:sp>
        <p:nvSpPr>
          <p:cNvPr id="138241" name="Rectangle 1">
            <a:extLst>
              <a:ext uri="{FF2B5EF4-FFF2-40B4-BE49-F238E27FC236}">
                <a16:creationId xmlns:a16="http://schemas.microsoft.com/office/drawing/2014/main" id="{7E2EDDB6-A86B-4332-B0AF-EFE91AE345A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Rectangle 2">
            <a:extLst>
              <a:ext uri="{FF2B5EF4-FFF2-40B4-BE49-F238E27FC236}">
                <a16:creationId xmlns:a16="http://schemas.microsoft.com/office/drawing/2014/main" id="{700EDE87-D91B-4474-AF76-8B96C9CE13A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FEB6F2-8E73-4F05-B546-204D9462017C}"/>
              </a:ext>
            </a:extLst>
          </p:cNvPr>
          <p:cNvSpPr>
            <a:spLocks noGrp="1" noChangeArrowheads="1"/>
          </p:cNvSpPr>
          <p:nvPr>
            <p:ph type="sldNum"/>
          </p:nvPr>
        </p:nvSpPr>
        <p:spPr>
          <a:ln/>
        </p:spPr>
        <p:txBody>
          <a:bodyPr/>
          <a:lstStyle/>
          <a:p>
            <a:fld id="{FE2D16A5-D5DC-4CC6-8E2C-42164A77C7F1}" type="slidenum">
              <a:rPr lang="en-US" altLang="en-US"/>
              <a:pPr/>
              <a:t>6</a:t>
            </a:fld>
            <a:endParaRPr lang="en-US" altLang="en-US"/>
          </a:p>
        </p:txBody>
      </p:sp>
      <p:sp>
        <p:nvSpPr>
          <p:cNvPr id="83969" name="Rectangle 1">
            <a:extLst>
              <a:ext uri="{FF2B5EF4-FFF2-40B4-BE49-F238E27FC236}">
                <a16:creationId xmlns:a16="http://schemas.microsoft.com/office/drawing/2014/main" id="{6775445F-0748-4574-9A99-0BA4CD1219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7F31D763-4AFE-408C-BD69-A733E7F6335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2DAA8C-83A6-493E-885E-1755A29929CC}"/>
              </a:ext>
            </a:extLst>
          </p:cNvPr>
          <p:cNvSpPr>
            <a:spLocks noGrp="1" noChangeArrowheads="1"/>
          </p:cNvSpPr>
          <p:nvPr>
            <p:ph type="sldNum"/>
          </p:nvPr>
        </p:nvSpPr>
        <p:spPr>
          <a:ln/>
        </p:spPr>
        <p:txBody>
          <a:bodyPr/>
          <a:lstStyle/>
          <a:p>
            <a:fld id="{686B35BF-1DA1-41FE-861E-229787969C28}" type="slidenum">
              <a:rPr lang="en-US" altLang="en-US"/>
              <a:pPr/>
              <a:t>60</a:t>
            </a:fld>
            <a:endParaRPr lang="en-US" altLang="en-US"/>
          </a:p>
        </p:txBody>
      </p:sp>
      <p:sp>
        <p:nvSpPr>
          <p:cNvPr id="139265" name="Rectangle 1">
            <a:extLst>
              <a:ext uri="{FF2B5EF4-FFF2-40B4-BE49-F238E27FC236}">
                <a16:creationId xmlns:a16="http://schemas.microsoft.com/office/drawing/2014/main" id="{B398E3C0-2E47-41F9-8055-F8F4364693D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a:extLst>
              <a:ext uri="{FF2B5EF4-FFF2-40B4-BE49-F238E27FC236}">
                <a16:creationId xmlns:a16="http://schemas.microsoft.com/office/drawing/2014/main" id="{42C499E2-32DE-483D-9CE7-D7031301374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2B28F8-E50A-4DE8-B6DA-C33E7DE42AAF}"/>
              </a:ext>
            </a:extLst>
          </p:cNvPr>
          <p:cNvSpPr>
            <a:spLocks noGrp="1" noChangeArrowheads="1"/>
          </p:cNvSpPr>
          <p:nvPr>
            <p:ph type="sldNum"/>
          </p:nvPr>
        </p:nvSpPr>
        <p:spPr>
          <a:ln/>
        </p:spPr>
        <p:txBody>
          <a:bodyPr/>
          <a:lstStyle/>
          <a:p>
            <a:fld id="{36071240-20CE-400F-8720-A71BCD512D7A}" type="slidenum">
              <a:rPr lang="en-US" altLang="en-US"/>
              <a:pPr/>
              <a:t>61</a:t>
            </a:fld>
            <a:endParaRPr lang="en-US" altLang="en-US"/>
          </a:p>
        </p:txBody>
      </p:sp>
      <p:sp>
        <p:nvSpPr>
          <p:cNvPr id="140289" name="Rectangle 1">
            <a:extLst>
              <a:ext uri="{FF2B5EF4-FFF2-40B4-BE49-F238E27FC236}">
                <a16:creationId xmlns:a16="http://schemas.microsoft.com/office/drawing/2014/main" id="{D27BE969-5592-486C-9869-0CC5D4CE68B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a:extLst>
              <a:ext uri="{FF2B5EF4-FFF2-40B4-BE49-F238E27FC236}">
                <a16:creationId xmlns:a16="http://schemas.microsoft.com/office/drawing/2014/main" id="{3BA22423-498D-4A34-80E6-5D87A5BD746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62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81928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5BD8-85FA-4F9C-A55B-6EFB5E4E86D8}"/>
              </a:ext>
            </a:extLst>
          </p:cNvPr>
          <p:cNvSpPr>
            <a:spLocks noGrp="1" noChangeArrowheads="1"/>
          </p:cNvSpPr>
          <p:nvPr>
            <p:ph type="sldNum"/>
          </p:nvPr>
        </p:nvSpPr>
        <p:spPr>
          <a:ln/>
        </p:spPr>
        <p:txBody>
          <a:bodyPr/>
          <a:lstStyle/>
          <a:p>
            <a:fld id="{F71ECC44-FD7C-4F78-90ED-DDBE061AFB3D}" type="slidenum">
              <a:rPr lang="en-US" altLang="en-US"/>
              <a:pPr/>
              <a:t>63</a:t>
            </a:fld>
            <a:endParaRPr lang="en-US" altLang="en-US"/>
          </a:p>
        </p:txBody>
      </p:sp>
      <p:sp>
        <p:nvSpPr>
          <p:cNvPr id="142337" name="Rectangle 1">
            <a:extLst>
              <a:ext uri="{FF2B5EF4-FFF2-40B4-BE49-F238E27FC236}">
                <a16:creationId xmlns:a16="http://schemas.microsoft.com/office/drawing/2014/main" id="{303398C2-3521-4D77-967A-9A26607E65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a:extLst>
              <a:ext uri="{FF2B5EF4-FFF2-40B4-BE49-F238E27FC236}">
                <a16:creationId xmlns:a16="http://schemas.microsoft.com/office/drawing/2014/main" id="{199F0F36-B6BD-420E-83C8-7438FEA41FA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0413AF-A2C4-41D9-B9C4-DF078A140DA7}"/>
              </a:ext>
            </a:extLst>
          </p:cNvPr>
          <p:cNvSpPr>
            <a:spLocks noGrp="1" noChangeArrowheads="1"/>
          </p:cNvSpPr>
          <p:nvPr>
            <p:ph type="sldNum"/>
          </p:nvPr>
        </p:nvSpPr>
        <p:spPr>
          <a:ln/>
        </p:spPr>
        <p:txBody>
          <a:bodyPr/>
          <a:lstStyle/>
          <a:p>
            <a:fld id="{1194DBCB-3F84-4637-AE70-FC3DA317DB80}" type="slidenum">
              <a:rPr lang="en-US" altLang="en-US"/>
              <a:pPr/>
              <a:t>64</a:t>
            </a:fld>
            <a:endParaRPr lang="en-US" altLang="en-US"/>
          </a:p>
        </p:txBody>
      </p:sp>
      <p:sp>
        <p:nvSpPr>
          <p:cNvPr id="143361" name="Rectangle 1">
            <a:extLst>
              <a:ext uri="{FF2B5EF4-FFF2-40B4-BE49-F238E27FC236}">
                <a16:creationId xmlns:a16="http://schemas.microsoft.com/office/drawing/2014/main" id="{5CDCD07E-148E-4835-BCD2-569AE400737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a:extLst>
              <a:ext uri="{FF2B5EF4-FFF2-40B4-BE49-F238E27FC236}">
                <a16:creationId xmlns:a16="http://schemas.microsoft.com/office/drawing/2014/main" id="{CAE9DAB8-5DAD-4252-AEBB-6B679883D11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D53B47-C2A0-4B2F-9250-78254F10BA4F}"/>
              </a:ext>
            </a:extLst>
          </p:cNvPr>
          <p:cNvSpPr>
            <a:spLocks noGrp="1" noChangeArrowheads="1"/>
          </p:cNvSpPr>
          <p:nvPr>
            <p:ph type="sldNum"/>
          </p:nvPr>
        </p:nvSpPr>
        <p:spPr>
          <a:ln/>
        </p:spPr>
        <p:txBody>
          <a:bodyPr/>
          <a:lstStyle/>
          <a:p>
            <a:fld id="{CFEE4BB1-99FB-4303-960C-67EECE294633}" type="slidenum">
              <a:rPr lang="en-US" altLang="en-US"/>
              <a:pPr/>
              <a:t>65</a:t>
            </a:fld>
            <a:endParaRPr lang="en-US" altLang="en-US"/>
          </a:p>
        </p:txBody>
      </p:sp>
      <p:sp>
        <p:nvSpPr>
          <p:cNvPr id="144385" name="Rectangle 1">
            <a:extLst>
              <a:ext uri="{FF2B5EF4-FFF2-40B4-BE49-F238E27FC236}">
                <a16:creationId xmlns:a16="http://schemas.microsoft.com/office/drawing/2014/main" id="{23EAAFAC-3986-4DF7-9880-EAE7710851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a:extLst>
              <a:ext uri="{FF2B5EF4-FFF2-40B4-BE49-F238E27FC236}">
                <a16:creationId xmlns:a16="http://schemas.microsoft.com/office/drawing/2014/main" id="{28C2E346-1DB3-4E38-8653-1285DCCC5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B10533-B9E2-4625-96FF-1EEBE74E7433}"/>
              </a:ext>
            </a:extLst>
          </p:cNvPr>
          <p:cNvSpPr>
            <a:spLocks noGrp="1" noChangeArrowheads="1"/>
          </p:cNvSpPr>
          <p:nvPr>
            <p:ph type="sldNum"/>
          </p:nvPr>
        </p:nvSpPr>
        <p:spPr>
          <a:ln/>
        </p:spPr>
        <p:txBody>
          <a:bodyPr/>
          <a:lstStyle/>
          <a:p>
            <a:fld id="{FD0BCF8F-AEAC-4D04-BDB5-A0861C7BCA66}" type="slidenum">
              <a:rPr lang="en-US" altLang="en-US"/>
              <a:pPr/>
              <a:t>66</a:t>
            </a:fld>
            <a:endParaRPr lang="en-US" altLang="en-US"/>
          </a:p>
        </p:txBody>
      </p:sp>
      <p:sp>
        <p:nvSpPr>
          <p:cNvPr id="145409" name="Rectangle 1">
            <a:extLst>
              <a:ext uri="{FF2B5EF4-FFF2-40B4-BE49-F238E27FC236}">
                <a16:creationId xmlns:a16="http://schemas.microsoft.com/office/drawing/2014/main" id="{83828FF9-C037-4E1E-AC74-4E88ED4FCF6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a:extLst>
              <a:ext uri="{FF2B5EF4-FFF2-40B4-BE49-F238E27FC236}">
                <a16:creationId xmlns:a16="http://schemas.microsoft.com/office/drawing/2014/main" id="{48FCCB0A-BB47-4072-B5A4-C3E50728141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89769E-9343-4706-A7D9-A68CB1172D84}"/>
              </a:ext>
            </a:extLst>
          </p:cNvPr>
          <p:cNvSpPr>
            <a:spLocks noGrp="1" noChangeArrowheads="1"/>
          </p:cNvSpPr>
          <p:nvPr>
            <p:ph type="sldNum"/>
          </p:nvPr>
        </p:nvSpPr>
        <p:spPr>
          <a:ln/>
        </p:spPr>
        <p:txBody>
          <a:bodyPr/>
          <a:lstStyle/>
          <a:p>
            <a:fld id="{458319B2-E250-4559-A2FE-B899653FA953}" type="slidenum">
              <a:rPr lang="en-US" altLang="en-US"/>
              <a:pPr/>
              <a:t>67</a:t>
            </a:fld>
            <a:endParaRPr lang="en-US" altLang="en-US"/>
          </a:p>
        </p:txBody>
      </p:sp>
      <p:sp>
        <p:nvSpPr>
          <p:cNvPr id="146433" name="Rectangle 1">
            <a:extLst>
              <a:ext uri="{FF2B5EF4-FFF2-40B4-BE49-F238E27FC236}">
                <a16:creationId xmlns:a16="http://schemas.microsoft.com/office/drawing/2014/main" id="{05B2C489-AE16-482E-BCF5-2440BCC03AD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a:extLst>
              <a:ext uri="{FF2B5EF4-FFF2-40B4-BE49-F238E27FC236}">
                <a16:creationId xmlns:a16="http://schemas.microsoft.com/office/drawing/2014/main" id="{4FB34FAB-32EB-4BFE-BF1C-A76025BA78B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5AD542-2E62-4187-9609-1A9279EF4F5D}"/>
              </a:ext>
            </a:extLst>
          </p:cNvPr>
          <p:cNvSpPr>
            <a:spLocks noGrp="1" noChangeArrowheads="1"/>
          </p:cNvSpPr>
          <p:nvPr>
            <p:ph type="sldNum"/>
          </p:nvPr>
        </p:nvSpPr>
        <p:spPr>
          <a:ln/>
        </p:spPr>
        <p:txBody>
          <a:bodyPr/>
          <a:lstStyle/>
          <a:p>
            <a:fld id="{B5F908B9-0B04-4E61-8AB5-86E723AD41EA}" type="slidenum">
              <a:rPr lang="en-US" altLang="en-US"/>
              <a:pPr/>
              <a:t>68</a:t>
            </a:fld>
            <a:endParaRPr lang="en-US" altLang="en-US"/>
          </a:p>
        </p:txBody>
      </p:sp>
      <p:sp>
        <p:nvSpPr>
          <p:cNvPr id="147457" name="Rectangle 1">
            <a:extLst>
              <a:ext uri="{FF2B5EF4-FFF2-40B4-BE49-F238E27FC236}">
                <a16:creationId xmlns:a16="http://schemas.microsoft.com/office/drawing/2014/main" id="{E56D9F9C-E634-485E-9CD0-9C95DECA6A6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a:extLst>
              <a:ext uri="{FF2B5EF4-FFF2-40B4-BE49-F238E27FC236}">
                <a16:creationId xmlns:a16="http://schemas.microsoft.com/office/drawing/2014/main" id="{C048AB61-382D-48C5-933F-170934AD4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39E3C0-AC1F-4957-AF03-F2CB6BFA453C}"/>
              </a:ext>
            </a:extLst>
          </p:cNvPr>
          <p:cNvSpPr>
            <a:spLocks noGrp="1" noChangeArrowheads="1"/>
          </p:cNvSpPr>
          <p:nvPr>
            <p:ph type="sldNum"/>
          </p:nvPr>
        </p:nvSpPr>
        <p:spPr>
          <a:ln/>
        </p:spPr>
        <p:txBody>
          <a:bodyPr/>
          <a:lstStyle/>
          <a:p>
            <a:fld id="{86694D97-92B9-4137-9911-DD949C7051EE}" type="slidenum">
              <a:rPr lang="en-US" altLang="en-US"/>
              <a:pPr/>
              <a:t>7</a:t>
            </a:fld>
            <a:endParaRPr lang="en-US" altLang="en-US"/>
          </a:p>
        </p:txBody>
      </p:sp>
      <p:sp>
        <p:nvSpPr>
          <p:cNvPr id="84993" name="Rectangle 1">
            <a:extLst>
              <a:ext uri="{FF2B5EF4-FFF2-40B4-BE49-F238E27FC236}">
                <a16:creationId xmlns:a16="http://schemas.microsoft.com/office/drawing/2014/main" id="{04DBE8D6-6D86-4641-A385-64F90B144DA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A6EE4523-B263-4292-8EB3-1979EF7C175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7CB8C7-7684-41EC-9170-5099A9F2ED68}"/>
              </a:ext>
            </a:extLst>
          </p:cNvPr>
          <p:cNvSpPr>
            <a:spLocks noGrp="1" noChangeArrowheads="1"/>
          </p:cNvSpPr>
          <p:nvPr>
            <p:ph type="sldNum"/>
          </p:nvPr>
        </p:nvSpPr>
        <p:spPr>
          <a:ln/>
        </p:spPr>
        <p:txBody>
          <a:bodyPr/>
          <a:lstStyle/>
          <a:p>
            <a:fld id="{88BA022B-5EAE-4D00-AD63-D3F62C15EBEB}" type="slidenum">
              <a:rPr lang="en-US" altLang="en-US"/>
              <a:pPr/>
              <a:t>8</a:t>
            </a:fld>
            <a:endParaRPr lang="en-US" altLang="en-US"/>
          </a:p>
        </p:txBody>
      </p:sp>
      <p:sp>
        <p:nvSpPr>
          <p:cNvPr id="86017" name="Rectangle 1">
            <a:extLst>
              <a:ext uri="{FF2B5EF4-FFF2-40B4-BE49-F238E27FC236}">
                <a16:creationId xmlns:a16="http://schemas.microsoft.com/office/drawing/2014/main" id="{4D5410DB-1E25-4CBB-80A1-599A45A7799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BBCA9FE4-3243-4E18-AA17-D40596B36D7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9</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9963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358B-17C5-4EC8-B529-4DBCE878C6FC}"/>
              </a:ext>
            </a:extLst>
          </p:cNvPr>
          <p:cNvSpPr>
            <a:spLocks noGrp="1"/>
          </p:cNvSpPr>
          <p:nvPr>
            <p:ph type="ctrTitle"/>
          </p:nvPr>
        </p:nvSpPr>
        <p:spPr>
          <a:xfrm>
            <a:off x="1260078" y="1237197"/>
            <a:ext cx="7560469" cy="2631887"/>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65BDDE9F-2142-420A-B6AD-50892F3B73BC}"/>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9E00413D-1458-4866-99B9-95D24940F67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49E07CEF-06F1-4932-8D2E-0C521A2F1185}"/>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97362129-19B5-43F8-818C-73B0E4E02610}"/>
              </a:ext>
            </a:extLst>
          </p:cNvPr>
          <p:cNvSpPr>
            <a:spLocks noGrp="1"/>
          </p:cNvSpPr>
          <p:nvPr>
            <p:ph type="sldNum" sz="quarter" idx="12"/>
          </p:nvPr>
        </p:nvSpPr>
        <p:spPr/>
        <p:txBody>
          <a:bodyPr/>
          <a:lstStyle/>
          <a:p>
            <a:fld id="{1D39D7BC-215D-42F1-9522-425859B06DC1}" type="slidenum">
              <a:rPr lang="en-US" altLang="en-US" smtClean="0"/>
              <a:pPr/>
              <a:t>‹#›</a:t>
            </a:fld>
            <a:r>
              <a:rPr lang="en-US" altLang="en-US"/>
              <a:t> / 69</a:t>
            </a:r>
          </a:p>
        </p:txBody>
      </p:sp>
    </p:spTree>
    <p:extLst>
      <p:ext uri="{BB962C8B-B14F-4D97-AF65-F5344CB8AC3E}">
        <p14:creationId xmlns:p14="http://schemas.microsoft.com/office/powerpoint/2010/main" val="49772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7423-211F-4EC7-9E84-5E70ECF1C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190A97-0098-4C9E-B478-C5804FD04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014D9-2F39-4CDE-A9F5-69179A3F2E7C}"/>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28C382E6-9540-4800-9EB6-E12E1BF638B7}"/>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A039FB35-DAE9-45E3-BAC1-4BC05FBF3E55}"/>
              </a:ext>
            </a:extLst>
          </p:cNvPr>
          <p:cNvSpPr>
            <a:spLocks noGrp="1"/>
          </p:cNvSpPr>
          <p:nvPr>
            <p:ph type="sldNum" sz="quarter" idx="12"/>
          </p:nvPr>
        </p:nvSpPr>
        <p:spPr/>
        <p:txBody>
          <a:bodyPr/>
          <a:lstStyle/>
          <a:p>
            <a:fld id="{517158F9-8DB7-4CE5-A80C-55C6ACF0847A}" type="slidenum">
              <a:rPr lang="en-US" altLang="en-US" smtClean="0"/>
              <a:pPr/>
              <a:t>‹#›</a:t>
            </a:fld>
            <a:r>
              <a:rPr lang="en-US" altLang="en-US"/>
              <a:t> / 69</a:t>
            </a:r>
          </a:p>
        </p:txBody>
      </p:sp>
    </p:spTree>
    <p:extLst>
      <p:ext uri="{BB962C8B-B14F-4D97-AF65-F5344CB8AC3E}">
        <p14:creationId xmlns:p14="http://schemas.microsoft.com/office/powerpoint/2010/main" val="275607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865C1-7B43-4802-9A7B-A74A807EFA90}"/>
              </a:ext>
            </a:extLst>
          </p:cNvPr>
          <p:cNvSpPr>
            <a:spLocks noGrp="1"/>
          </p:cNvSpPr>
          <p:nvPr>
            <p:ph type="title" orient="vert"/>
          </p:nvPr>
        </p:nvSpPr>
        <p:spPr>
          <a:xfrm>
            <a:off x="7213947" y="402483"/>
            <a:ext cx="2173635" cy="6406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98568-2C41-4A16-B75A-88DC56AAADA7}"/>
              </a:ext>
            </a:extLst>
          </p:cNvPr>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9B8E8-C9E1-442B-8D1D-EEEEE8801D64}"/>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CAC14AAD-30FC-440A-B48B-B5D624087F0E}"/>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F82030D7-9E32-4BFD-B572-F6CDFBEB2EE5}"/>
              </a:ext>
            </a:extLst>
          </p:cNvPr>
          <p:cNvSpPr>
            <a:spLocks noGrp="1"/>
          </p:cNvSpPr>
          <p:nvPr>
            <p:ph type="sldNum" sz="quarter" idx="12"/>
          </p:nvPr>
        </p:nvSpPr>
        <p:spPr/>
        <p:txBody>
          <a:bodyPr/>
          <a:lstStyle/>
          <a:p>
            <a:fld id="{13EE80FC-F08E-4EF9-85DB-47CCFA7504D5}" type="slidenum">
              <a:rPr lang="en-US" altLang="en-US" smtClean="0"/>
              <a:pPr/>
              <a:t>‹#›</a:t>
            </a:fld>
            <a:r>
              <a:rPr lang="en-US" altLang="en-US"/>
              <a:t> / 69</a:t>
            </a:r>
          </a:p>
        </p:txBody>
      </p:sp>
    </p:spTree>
    <p:extLst>
      <p:ext uri="{BB962C8B-B14F-4D97-AF65-F5344CB8AC3E}">
        <p14:creationId xmlns:p14="http://schemas.microsoft.com/office/powerpoint/2010/main" val="220580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7FE1-301D-4039-8258-108F5CD79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528CC-F629-49E2-8954-5A1D33EF8785}"/>
              </a:ext>
            </a:extLst>
          </p:cNvPr>
          <p:cNvSpPr>
            <a:spLocks noGrp="1"/>
          </p:cNvSpPr>
          <p:nvPr>
            <p:ph idx="1"/>
          </p:nvPr>
        </p:nvSpPr>
        <p:spPr/>
        <p:txBody>
          <a:bodyPr/>
          <a:lstStyle>
            <a:lvl1pPr marL="189006" indent="-189006">
              <a:buClr>
                <a:schemeClr val="accent1"/>
              </a:buClr>
              <a:buFont typeface="Wingdings" panose="05000000000000000000" pitchFamily="2" charset="2"/>
              <a:buChar char="§"/>
              <a:defRPr/>
            </a:lvl1pPr>
            <a:lvl2pPr marL="567019" indent="-189006">
              <a:buClr>
                <a:schemeClr val="accent1"/>
              </a:buClr>
              <a:buFont typeface="Calibri" panose="020F050202020403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B130FC-12B2-4637-A27B-83D11D350C60}"/>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6FA8BCCF-64AB-45C6-934A-842688FCE48B}"/>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7367560E-21F2-4807-948E-E4C7ED0F7F27}"/>
              </a:ext>
            </a:extLst>
          </p:cNvPr>
          <p:cNvSpPr>
            <a:spLocks noGrp="1"/>
          </p:cNvSpPr>
          <p:nvPr>
            <p:ph type="sldNum" sz="quarter" idx="12"/>
          </p:nvPr>
        </p:nvSpPr>
        <p:spPr/>
        <p:txBody>
          <a:bodyPr/>
          <a:lstStyle/>
          <a:p>
            <a:fld id="{49BF42C6-CE24-4BA6-BC93-4508F07646EA}" type="slidenum">
              <a:rPr lang="en-US" altLang="en-US" smtClean="0"/>
              <a:pPr/>
              <a:t>‹#›</a:t>
            </a:fld>
            <a:r>
              <a:rPr lang="en-US" altLang="en-US"/>
              <a:t> / 69</a:t>
            </a:r>
          </a:p>
        </p:txBody>
      </p:sp>
    </p:spTree>
    <p:extLst>
      <p:ext uri="{BB962C8B-B14F-4D97-AF65-F5344CB8AC3E}">
        <p14:creationId xmlns:p14="http://schemas.microsoft.com/office/powerpoint/2010/main" val="260884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37F-3A94-415E-9DFB-3761287CF7CB}"/>
              </a:ext>
            </a:extLst>
          </p:cNvPr>
          <p:cNvSpPr>
            <a:spLocks noGrp="1"/>
          </p:cNvSpPr>
          <p:nvPr>
            <p:ph type="title"/>
          </p:nvPr>
        </p:nvSpPr>
        <p:spPr>
          <a:xfrm>
            <a:off x="687793" y="1884670"/>
            <a:ext cx="8694539" cy="3144614"/>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B5F0055C-C695-4036-8AB5-3FFDC2E8A1F3}"/>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804E7-1D74-4D27-969C-7C531324AC1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1A79AC85-18E8-4A66-AC00-977C1C533B8D}"/>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C87380D0-D128-43FC-8508-646E8207C790}"/>
              </a:ext>
            </a:extLst>
          </p:cNvPr>
          <p:cNvSpPr>
            <a:spLocks noGrp="1"/>
          </p:cNvSpPr>
          <p:nvPr>
            <p:ph type="sldNum" sz="quarter" idx="12"/>
          </p:nvPr>
        </p:nvSpPr>
        <p:spPr/>
        <p:txBody>
          <a:bodyPr/>
          <a:lstStyle/>
          <a:p>
            <a:fld id="{0E620AB4-67A6-4816-93FF-EC90B08BB151}" type="slidenum">
              <a:rPr lang="en-US" altLang="en-US" smtClean="0"/>
              <a:pPr/>
              <a:t>‹#›</a:t>
            </a:fld>
            <a:r>
              <a:rPr lang="en-US" altLang="en-US"/>
              <a:t> / 69</a:t>
            </a:r>
          </a:p>
        </p:txBody>
      </p:sp>
    </p:spTree>
    <p:extLst>
      <p:ext uri="{BB962C8B-B14F-4D97-AF65-F5344CB8AC3E}">
        <p14:creationId xmlns:p14="http://schemas.microsoft.com/office/powerpoint/2010/main" val="14251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743D-F890-4F54-BC1E-EA4D6BDA3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C6FFD-3B31-412E-AE03-294367C96CEB}"/>
              </a:ext>
            </a:extLst>
          </p:cNvPr>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90ADDE-4247-4DFA-80EC-ECCB5E26E09E}"/>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18FED-0027-462A-B20B-7D1CAEC26D38}"/>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21E8AA49-0E7E-403C-AF45-96C4D75E38F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57122EF7-FCB1-45E8-890D-B0A61A5B9DD1}"/>
              </a:ext>
            </a:extLst>
          </p:cNvPr>
          <p:cNvSpPr>
            <a:spLocks noGrp="1"/>
          </p:cNvSpPr>
          <p:nvPr>
            <p:ph type="sldNum" sz="quarter" idx="12"/>
          </p:nvPr>
        </p:nvSpPr>
        <p:spPr/>
        <p:txBody>
          <a:bodyPr/>
          <a:lstStyle/>
          <a:p>
            <a:fld id="{CCBC2AF5-575F-4E4F-AA53-80E53CE4B4AE}" type="slidenum">
              <a:rPr lang="en-US" altLang="en-US" smtClean="0"/>
              <a:pPr/>
              <a:t>‹#›</a:t>
            </a:fld>
            <a:r>
              <a:rPr lang="en-US" altLang="en-US"/>
              <a:t> / 69</a:t>
            </a:r>
          </a:p>
        </p:txBody>
      </p:sp>
    </p:spTree>
    <p:extLst>
      <p:ext uri="{BB962C8B-B14F-4D97-AF65-F5344CB8AC3E}">
        <p14:creationId xmlns:p14="http://schemas.microsoft.com/office/powerpoint/2010/main" val="136816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08A-8A55-4FE8-A5F6-D06DE04F7F47}"/>
              </a:ext>
            </a:extLst>
          </p:cNvPr>
          <p:cNvSpPr>
            <a:spLocks noGrp="1"/>
          </p:cNvSpPr>
          <p:nvPr>
            <p:ph type="title"/>
          </p:nvPr>
        </p:nvSpPr>
        <p:spPr>
          <a:xfrm>
            <a:off x="694356" y="402483"/>
            <a:ext cx="8694539" cy="14611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38D90-2724-44C5-9422-F7354412CFBA}"/>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91E0169F-17A3-4227-8FF0-E60BE446C3EF}"/>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16B865-793E-47B2-87D0-50D491938126}"/>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C492976B-0944-4FED-9751-2871CE6A61FE}"/>
              </a:ext>
            </a:extLst>
          </p:cNvPr>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785B3-D361-40E2-902F-79C28D88F9FA}"/>
              </a:ext>
            </a:extLst>
          </p:cNvPr>
          <p:cNvSpPr>
            <a:spLocks noGrp="1"/>
          </p:cNvSpPr>
          <p:nvPr>
            <p:ph type="dt" sz="half" idx="10"/>
          </p:nvPr>
        </p:nvSpPr>
        <p:spPr/>
        <p:txBody>
          <a:bodyPr/>
          <a:lstStyle/>
          <a:p>
            <a:endParaRPr lang="en-US" altLang="en-US"/>
          </a:p>
        </p:txBody>
      </p:sp>
      <p:sp>
        <p:nvSpPr>
          <p:cNvPr id="8" name="Footer Placeholder 7">
            <a:extLst>
              <a:ext uri="{FF2B5EF4-FFF2-40B4-BE49-F238E27FC236}">
                <a16:creationId xmlns:a16="http://schemas.microsoft.com/office/drawing/2014/main" id="{87591764-CA62-4096-9BDA-41DFA764DD75}"/>
              </a:ext>
            </a:extLst>
          </p:cNvPr>
          <p:cNvSpPr>
            <a:spLocks noGrp="1"/>
          </p:cNvSpPr>
          <p:nvPr>
            <p:ph type="ftr" sz="quarter" idx="11"/>
          </p:nvPr>
        </p:nvSpPr>
        <p:spPr/>
        <p:txBody>
          <a:bodyPr/>
          <a:lstStyle/>
          <a:p>
            <a:endParaRPr lang="en-US" altLang="en-US"/>
          </a:p>
        </p:txBody>
      </p:sp>
      <p:sp>
        <p:nvSpPr>
          <p:cNvPr id="9" name="Slide Number Placeholder 8">
            <a:extLst>
              <a:ext uri="{FF2B5EF4-FFF2-40B4-BE49-F238E27FC236}">
                <a16:creationId xmlns:a16="http://schemas.microsoft.com/office/drawing/2014/main" id="{8F08B2C0-52F6-49BB-9AC8-0F108A4FF52A}"/>
              </a:ext>
            </a:extLst>
          </p:cNvPr>
          <p:cNvSpPr>
            <a:spLocks noGrp="1"/>
          </p:cNvSpPr>
          <p:nvPr>
            <p:ph type="sldNum" sz="quarter" idx="12"/>
          </p:nvPr>
        </p:nvSpPr>
        <p:spPr/>
        <p:txBody>
          <a:bodyPr/>
          <a:lstStyle/>
          <a:p>
            <a:fld id="{293EF63D-8A8D-4841-B2F3-841FFC10AABC}" type="slidenum">
              <a:rPr lang="en-US" altLang="en-US" smtClean="0"/>
              <a:pPr/>
              <a:t>‹#›</a:t>
            </a:fld>
            <a:r>
              <a:rPr lang="en-US" altLang="en-US"/>
              <a:t> / 69</a:t>
            </a:r>
          </a:p>
        </p:txBody>
      </p:sp>
    </p:spTree>
    <p:extLst>
      <p:ext uri="{BB962C8B-B14F-4D97-AF65-F5344CB8AC3E}">
        <p14:creationId xmlns:p14="http://schemas.microsoft.com/office/powerpoint/2010/main" val="319626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18BD-429A-4E41-BF45-E1D50FC095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2D8FA8-AD99-4752-AFB5-CDCCB54B95EE}"/>
              </a:ext>
            </a:extLst>
          </p:cNvPr>
          <p:cNvSpPr>
            <a:spLocks noGrp="1"/>
          </p:cNvSpPr>
          <p:nvPr>
            <p:ph type="dt" sz="half" idx="10"/>
          </p:nvPr>
        </p:nvSpPr>
        <p:spPr/>
        <p:txBody>
          <a:bodyPr/>
          <a:lstStyle/>
          <a:p>
            <a:endParaRPr lang="en-US" altLang="en-US"/>
          </a:p>
        </p:txBody>
      </p:sp>
      <p:sp>
        <p:nvSpPr>
          <p:cNvPr id="4" name="Footer Placeholder 3">
            <a:extLst>
              <a:ext uri="{FF2B5EF4-FFF2-40B4-BE49-F238E27FC236}">
                <a16:creationId xmlns:a16="http://schemas.microsoft.com/office/drawing/2014/main" id="{5C8EEE1C-187A-49E7-B4D3-BA21214A01DF}"/>
              </a:ext>
            </a:extLst>
          </p:cNvPr>
          <p:cNvSpPr>
            <a:spLocks noGrp="1"/>
          </p:cNvSpPr>
          <p:nvPr>
            <p:ph type="ftr" sz="quarter" idx="11"/>
          </p:nvPr>
        </p:nvSpPr>
        <p:spPr/>
        <p:txBody>
          <a:bodyPr/>
          <a:lstStyle/>
          <a:p>
            <a:endParaRPr lang="en-US" altLang="en-US"/>
          </a:p>
        </p:txBody>
      </p:sp>
      <p:sp>
        <p:nvSpPr>
          <p:cNvPr id="5" name="Slide Number Placeholder 4">
            <a:extLst>
              <a:ext uri="{FF2B5EF4-FFF2-40B4-BE49-F238E27FC236}">
                <a16:creationId xmlns:a16="http://schemas.microsoft.com/office/drawing/2014/main" id="{0CD7BC61-6663-40DF-B1B2-DCA35A1EF35D}"/>
              </a:ext>
            </a:extLst>
          </p:cNvPr>
          <p:cNvSpPr>
            <a:spLocks noGrp="1"/>
          </p:cNvSpPr>
          <p:nvPr>
            <p:ph type="sldNum" sz="quarter" idx="12"/>
          </p:nvPr>
        </p:nvSpPr>
        <p:spPr/>
        <p:txBody>
          <a:bodyPr/>
          <a:lstStyle/>
          <a:p>
            <a:fld id="{8CFAE39F-C493-4435-9219-2FFB9E4B65EF}" type="slidenum">
              <a:rPr lang="en-US" altLang="en-US" smtClean="0"/>
              <a:pPr/>
              <a:t>‹#›</a:t>
            </a:fld>
            <a:r>
              <a:rPr lang="en-US" altLang="en-US"/>
              <a:t> / 69</a:t>
            </a:r>
          </a:p>
        </p:txBody>
      </p:sp>
    </p:spTree>
    <p:extLst>
      <p:ext uri="{BB962C8B-B14F-4D97-AF65-F5344CB8AC3E}">
        <p14:creationId xmlns:p14="http://schemas.microsoft.com/office/powerpoint/2010/main" val="179012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7DF00-2BA3-4E34-A0CB-5FA5105DCE94}"/>
              </a:ext>
            </a:extLst>
          </p:cNvPr>
          <p:cNvSpPr>
            <a:spLocks noGrp="1"/>
          </p:cNvSpPr>
          <p:nvPr>
            <p:ph type="dt" sz="half" idx="10"/>
          </p:nvPr>
        </p:nvSpPr>
        <p:spPr/>
        <p:txBody>
          <a:bodyPr/>
          <a:lstStyle/>
          <a:p>
            <a:endParaRPr lang="en-US" altLang="en-US"/>
          </a:p>
        </p:txBody>
      </p:sp>
      <p:sp>
        <p:nvSpPr>
          <p:cNvPr id="3" name="Footer Placeholder 2">
            <a:extLst>
              <a:ext uri="{FF2B5EF4-FFF2-40B4-BE49-F238E27FC236}">
                <a16:creationId xmlns:a16="http://schemas.microsoft.com/office/drawing/2014/main" id="{D497FC06-8784-4352-A8A0-BD1A668F1882}"/>
              </a:ext>
            </a:extLst>
          </p:cNvPr>
          <p:cNvSpPr>
            <a:spLocks noGrp="1"/>
          </p:cNvSpPr>
          <p:nvPr>
            <p:ph type="ftr" sz="quarter" idx="11"/>
          </p:nvPr>
        </p:nvSpPr>
        <p:spPr/>
        <p:txBody>
          <a:bodyPr/>
          <a:lstStyle/>
          <a:p>
            <a:endParaRPr lang="en-US" altLang="en-US"/>
          </a:p>
        </p:txBody>
      </p:sp>
      <p:sp>
        <p:nvSpPr>
          <p:cNvPr id="4" name="Slide Number Placeholder 3">
            <a:extLst>
              <a:ext uri="{FF2B5EF4-FFF2-40B4-BE49-F238E27FC236}">
                <a16:creationId xmlns:a16="http://schemas.microsoft.com/office/drawing/2014/main" id="{449C889E-AE15-478C-9B55-BDCD2BCC292C}"/>
              </a:ext>
            </a:extLst>
          </p:cNvPr>
          <p:cNvSpPr>
            <a:spLocks noGrp="1"/>
          </p:cNvSpPr>
          <p:nvPr>
            <p:ph type="sldNum" sz="quarter" idx="12"/>
          </p:nvPr>
        </p:nvSpPr>
        <p:spPr/>
        <p:txBody>
          <a:bodyPr/>
          <a:lstStyle/>
          <a:p>
            <a:fld id="{E2A8C1D1-80E6-499A-8B27-CBACB075F43B}" type="slidenum">
              <a:rPr lang="en-US" altLang="en-US" smtClean="0"/>
              <a:pPr/>
              <a:t>‹#›</a:t>
            </a:fld>
            <a:r>
              <a:rPr lang="en-US" altLang="en-US"/>
              <a:t> / 69</a:t>
            </a:r>
          </a:p>
        </p:txBody>
      </p:sp>
    </p:spTree>
    <p:extLst>
      <p:ext uri="{BB962C8B-B14F-4D97-AF65-F5344CB8AC3E}">
        <p14:creationId xmlns:p14="http://schemas.microsoft.com/office/powerpoint/2010/main" val="331537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687-4BA3-4442-81A5-1B26E36DF09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FA8D83B2-1030-4CDD-B4D2-CD4CCAAA339A}"/>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50DF-BB6E-40E4-B3FC-4E0EDEC06A7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B8FD5392-4280-48BF-A420-3FD52B1BCBCD}"/>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7FF5879B-AD10-4D3F-A76E-2AECE2C64B56}"/>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D6513C00-F99B-4D12-8C22-376DB630E016}"/>
              </a:ext>
            </a:extLst>
          </p:cNvPr>
          <p:cNvSpPr>
            <a:spLocks noGrp="1"/>
          </p:cNvSpPr>
          <p:nvPr>
            <p:ph type="sldNum" sz="quarter" idx="12"/>
          </p:nvPr>
        </p:nvSpPr>
        <p:spPr/>
        <p:txBody>
          <a:bodyPr/>
          <a:lstStyle/>
          <a:p>
            <a:fld id="{80B9F166-C33F-4CEC-B5B3-9175076AD820}" type="slidenum">
              <a:rPr lang="en-US" altLang="en-US" smtClean="0"/>
              <a:pPr/>
              <a:t>‹#›</a:t>
            </a:fld>
            <a:r>
              <a:rPr lang="en-US" altLang="en-US"/>
              <a:t> / 69</a:t>
            </a:r>
          </a:p>
        </p:txBody>
      </p:sp>
    </p:spTree>
    <p:extLst>
      <p:ext uri="{BB962C8B-B14F-4D97-AF65-F5344CB8AC3E}">
        <p14:creationId xmlns:p14="http://schemas.microsoft.com/office/powerpoint/2010/main" val="224878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D119-9378-4F57-BFB9-088B70C135F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B077E1AD-6493-4C90-96DF-838698155A1B}"/>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en-US"/>
          </a:p>
        </p:txBody>
      </p:sp>
      <p:sp>
        <p:nvSpPr>
          <p:cNvPr id="4" name="Text Placeholder 3">
            <a:extLst>
              <a:ext uri="{FF2B5EF4-FFF2-40B4-BE49-F238E27FC236}">
                <a16:creationId xmlns:a16="http://schemas.microsoft.com/office/drawing/2014/main" id="{0CE1EC31-F2C0-454A-84B0-55BE4CBC707A}"/>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5FC35044-6DB6-4500-BCD7-DB2158EAF039}"/>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C7D32D19-CA75-468F-A2FD-50F4A3D955C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426F0AB0-5CFA-4514-9411-7A57955BC748}"/>
              </a:ext>
            </a:extLst>
          </p:cNvPr>
          <p:cNvSpPr>
            <a:spLocks noGrp="1"/>
          </p:cNvSpPr>
          <p:nvPr>
            <p:ph type="sldNum" sz="quarter" idx="12"/>
          </p:nvPr>
        </p:nvSpPr>
        <p:spPr/>
        <p:txBody>
          <a:bodyPr/>
          <a:lstStyle/>
          <a:p>
            <a:fld id="{1A2FC20F-712F-4E46-8279-E447A0647BC1}" type="slidenum">
              <a:rPr lang="en-US" altLang="en-US" smtClean="0"/>
              <a:pPr/>
              <a:t>‹#›</a:t>
            </a:fld>
            <a:r>
              <a:rPr lang="en-US" altLang="en-US"/>
              <a:t> / 69</a:t>
            </a:r>
          </a:p>
        </p:txBody>
      </p:sp>
    </p:spTree>
    <p:extLst>
      <p:ext uri="{BB962C8B-B14F-4D97-AF65-F5344CB8AC3E}">
        <p14:creationId xmlns:p14="http://schemas.microsoft.com/office/powerpoint/2010/main" val="257690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8D368-945B-4C75-AAE6-BB42671A6106}"/>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36FD00-1C04-44C9-9BAD-71E82F497371}"/>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32CE2-E51D-4753-984D-43768AD2A013}"/>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US" altLang="en-US"/>
          </a:p>
        </p:txBody>
      </p:sp>
      <p:sp>
        <p:nvSpPr>
          <p:cNvPr id="5" name="Footer Placeholder 4">
            <a:extLst>
              <a:ext uri="{FF2B5EF4-FFF2-40B4-BE49-F238E27FC236}">
                <a16:creationId xmlns:a16="http://schemas.microsoft.com/office/drawing/2014/main" id="{9D59CD38-E89A-4CF6-84F8-61CC3CAB4095}"/>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US" altLang="en-US"/>
          </a:p>
        </p:txBody>
      </p:sp>
      <p:sp>
        <p:nvSpPr>
          <p:cNvPr id="6" name="Slide Number Placeholder 5">
            <a:extLst>
              <a:ext uri="{FF2B5EF4-FFF2-40B4-BE49-F238E27FC236}">
                <a16:creationId xmlns:a16="http://schemas.microsoft.com/office/drawing/2014/main" id="{8424DD8A-DD50-4E18-9ADA-0094EEC0DFFA}"/>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B5677F7B-B98C-4FBA-A7D8-2F359EEDA136}" type="slidenum">
              <a:rPr lang="en-US" altLang="en-US" smtClean="0"/>
              <a:pPr/>
              <a:t>‹#›</a:t>
            </a:fld>
            <a:endParaRPr lang="en-US" altLang="en-US"/>
          </a:p>
        </p:txBody>
      </p:sp>
    </p:spTree>
    <p:extLst>
      <p:ext uri="{BB962C8B-B14F-4D97-AF65-F5344CB8AC3E}">
        <p14:creationId xmlns:p14="http://schemas.microsoft.com/office/powerpoint/2010/main" val="33159247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oleObject" Target="../embeddings/oleObject4.bin"/><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www.usatoday.com/staff/10046646/josh-hafner/"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1" name="Rectangle 719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CEE1335-9E38-4786-82B6-B419D03FC41D}"/>
              </a:ext>
            </a:extLst>
          </p:cNvPr>
          <p:cNvSpPr>
            <a:spLocks noGrp="1"/>
          </p:cNvSpPr>
          <p:nvPr>
            <p:ph type="ctrTitle"/>
          </p:nvPr>
        </p:nvSpPr>
        <p:spPr>
          <a:xfrm>
            <a:off x="395205" y="1237197"/>
            <a:ext cx="3326606" cy="3531964"/>
          </a:xfrm>
        </p:spPr>
        <p:txBody>
          <a:bodyPr anchor="b">
            <a:normAutofit/>
          </a:bodyPr>
          <a:lstStyle/>
          <a:p>
            <a:pPr algn="l"/>
            <a:r>
              <a:rPr lang="en-US" altLang="en-US" sz="3200" b="1"/>
              <a:t>Introduction to</a:t>
            </a:r>
            <a:br>
              <a:rPr lang="en-US" altLang="en-US" sz="3200" b="1"/>
            </a:br>
            <a:r>
              <a:rPr lang="en-US" altLang="en-US" sz="3200" b="1"/>
              <a:t>Data </a:t>
            </a:r>
            <a:r>
              <a:rPr lang="en-US" altLang="en-US" sz="3200" b="1" dirty="0"/>
              <a:t>Mining </a:t>
            </a:r>
            <a:br>
              <a:rPr lang="en-US" altLang="en-US" sz="3200" dirty="0"/>
            </a:br>
            <a:br>
              <a:rPr lang="en-US" altLang="en-US" sz="3200" dirty="0"/>
            </a:br>
            <a:br>
              <a:rPr lang="en-US" altLang="en-US" sz="3200" dirty="0"/>
            </a:br>
            <a:r>
              <a:rPr lang="en-US" altLang="en-US" sz="3200" dirty="0"/>
              <a:t>Chapter 1 Introduction</a:t>
            </a:r>
            <a:br>
              <a:rPr lang="en-US" altLang="en-US" sz="3200" dirty="0"/>
            </a:br>
            <a:endParaRPr lang="en-US" sz="3200" dirty="0"/>
          </a:p>
        </p:txBody>
      </p:sp>
      <p:sp>
        <p:nvSpPr>
          <p:cNvPr id="7" name="Subtitle 6">
            <a:extLst>
              <a:ext uri="{FF2B5EF4-FFF2-40B4-BE49-F238E27FC236}">
                <a16:creationId xmlns:a16="http://schemas.microsoft.com/office/drawing/2014/main" id="{CBA47D24-3166-4DDB-A131-F89CCFB76419}"/>
              </a:ext>
            </a:extLst>
          </p:cNvPr>
          <p:cNvSpPr>
            <a:spLocks noGrp="1"/>
          </p:cNvSpPr>
          <p:nvPr>
            <p:ph type="subTitle" idx="1"/>
          </p:nvPr>
        </p:nvSpPr>
        <p:spPr>
          <a:xfrm>
            <a:off x="395205" y="5371494"/>
            <a:ext cx="3252148" cy="1331751"/>
          </a:xfrm>
        </p:spPr>
        <p:txBody>
          <a:bodyPr>
            <a:normAutofit/>
          </a:bodyPr>
          <a:lstStyle/>
          <a:p>
            <a:pPr algn="l"/>
            <a:r>
              <a:rPr lang="en-US" altLang="en-US" sz="1900" dirty="0"/>
              <a:t>by Michael Hahsler </a:t>
            </a:r>
          </a:p>
          <a:p>
            <a:pPr algn="l"/>
            <a:r>
              <a:rPr lang="en-US" altLang="en-US" sz="1900" dirty="0"/>
              <a:t>Based in Slides by </a:t>
            </a:r>
            <a:r>
              <a:rPr lang="en-US" sz="1900" dirty="0"/>
              <a:t>Tan, Steinbach, </a:t>
            </a:r>
            <a:r>
              <a:rPr lang="en-US" sz="1900" dirty="0" err="1"/>
              <a:t>Karpatne</a:t>
            </a:r>
            <a:r>
              <a:rPr lang="en-US" sz="1900" dirty="0"/>
              <a:t>, Kumar</a:t>
            </a:r>
            <a:endParaRPr lang="en-US" altLang="en-US" sz="1900" dirty="0"/>
          </a:p>
          <a:p>
            <a:pPr algn="l"/>
            <a:endParaRPr lang="en-US" sz="1900" dirty="0"/>
          </a:p>
        </p:txBody>
      </p:sp>
      <p:sp>
        <p:nvSpPr>
          <p:cNvPr id="7192" name="Rectangle 71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167" y="479258"/>
            <a:ext cx="161273" cy="5821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3" name="Rectangle 71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725" y="5012137"/>
            <a:ext cx="3326607" cy="20159"/>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5">
            <a:extLst>
              <a:ext uri="{FF2B5EF4-FFF2-40B4-BE49-F238E27FC236}">
                <a16:creationId xmlns:a16="http://schemas.microsoft.com/office/drawing/2014/main" id="{3D74F3FF-23ED-53DB-B43A-92430CBC4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525973" y="689699"/>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57BFBFE1-BB64-4584-A326-C11EB028E68C}"/>
              </a:ext>
            </a:extLst>
          </p:cNvPr>
          <p:cNvSpPr>
            <a:spLocks noGrp="1" noChangeArrowheads="1"/>
          </p:cNvSpPr>
          <p:nvPr>
            <p:ph type="title"/>
          </p:nvPr>
        </p:nvSpPr>
        <p:spPr/>
        <p:txBody>
          <a:bodyPr/>
          <a:lstStyle/>
          <a:p>
            <a:r>
              <a:rPr lang="en-US" altLang="en-US"/>
              <a:t>Data Mining Tasks</a:t>
            </a:r>
          </a:p>
        </p:txBody>
      </p:sp>
      <p:graphicFrame>
        <p:nvGraphicFramePr>
          <p:cNvPr id="5" name="Content Placeholder 4">
            <a:extLst>
              <a:ext uri="{FF2B5EF4-FFF2-40B4-BE49-F238E27FC236}">
                <a16:creationId xmlns:a16="http://schemas.microsoft.com/office/drawing/2014/main" id="{CCCF2762-1293-47B8-9C97-315AA7F51913}"/>
              </a:ext>
            </a:extLst>
          </p:cNvPr>
          <p:cNvGraphicFramePr>
            <a:graphicFrameLocks noGrp="1"/>
          </p:cNvGraphicFramePr>
          <p:nvPr>
            <p:ph idx="1"/>
            <p:extLst>
              <p:ext uri="{D42A27DB-BD31-4B8C-83A1-F6EECF244321}">
                <p14:modId xmlns:p14="http://schemas.microsoft.com/office/powerpoint/2010/main" val="2711296102"/>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8006D6AE-F197-4B81-B824-78874F013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Rectangle 2">
            <a:extLst>
              <a:ext uri="{FF2B5EF4-FFF2-40B4-BE49-F238E27FC236}">
                <a16:creationId xmlns:a16="http://schemas.microsoft.com/office/drawing/2014/main" id="{42040484-77AB-4FBD-BA09-8BF42503ABA0}"/>
              </a:ext>
            </a:extLst>
          </p:cNvPr>
          <p:cNvSpPr>
            <a:spLocks noGrp="1" noChangeArrowheads="1"/>
          </p:cNvSpPr>
          <p:nvPr>
            <p:ph type="title"/>
          </p:nvPr>
        </p:nvSpPr>
        <p:spPr/>
        <p:txBody>
          <a:bodyPr/>
          <a:lstStyle/>
          <a:p>
            <a:r>
              <a:rPr lang="en-US" altLang="en-US"/>
              <a:t>Data Mining Tasks</a:t>
            </a:r>
          </a:p>
        </p:txBody>
      </p:sp>
      <p:sp>
        <p:nvSpPr>
          <p:cNvPr id="18435" name="Text Box 3">
            <a:extLst>
              <a:ext uri="{FF2B5EF4-FFF2-40B4-BE49-F238E27FC236}">
                <a16:creationId xmlns:a16="http://schemas.microsoft.com/office/drawing/2014/main" id="{E897CCB5-C6F1-41B7-AC7A-ADE355DB19A4}"/>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8436" name="Line 4">
            <a:extLst>
              <a:ext uri="{FF2B5EF4-FFF2-40B4-BE49-F238E27FC236}">
                <a16:creationId xmlns:a16="http://schemas.microsoft.com/office/drawing/2014/main" id="{FE17EF94-F2D6-440A-A37E-936B7342A6B7}"/>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7" name="Line 5">
            <a:extLst>
              <a:ext uri="{FF2B5EF4-FFF2-40B4-BE49-F238E27FC236}">
                <a16:creationId xmlns:a16="http://schemas.microsoft.com/office/drawing/2014/main" id="{D444A40A-53CD-47CA-AED6-C3D4CBE46370}"/>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8" name="Line 6">
            <a:extLst>
              <a:ext uri="{FF2B5EF4-FFF2-40B4-BE49-F238E27FC236}">
                <a16:creationId xmlns:a16="http://schemas.microsoft.com/office/drawing/2014/main" id="{3DB8CC4F-2533-4874-875A-E71B72C2A90F}"/>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9" name="Text Box 7">
            <a:extLst>
              <a:ext uri="{FF2B5EF4-FFF2-40B4-BE49-F238E27FC236}">
                <a16:creationId xmlns:a16="http://schemas.microsoft.com/office/drawing/2014/main" id="{B8995501-7A23-45E5-AC9C-52290D1F2A9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0" name="Text Box 8">
            <a:extLst>
              <a:ext uri="{FF2B5EF4-FFF2-40B4-BE49-F238E27FC236}">
                <a16:creationId xmlns:a16="http://schemas.microsoft.com/office/drawing/2014/main" id="{6A30A006-A35F-4526-A9BC-A2204EE99ED5}"/>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1" name="Text Box 9">
            <a:extLst>
              <a:ext uri="{FF2B5EF4-FFF2-40B4-BE49-F238E27FC236}">
                <a16:creationId xmlns:a16="http://schemas.microsoft.com/office/drawing/2014/main" id="{ECA9E1C9-3ED8-43CA-9836-8AA61B030347}"/>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2" name="Text Box 10">
            <a:extLst>
              <a:ext uri="{FF2B5EF4-FFF2-40B4-BE49-F238E27FC236}">
                <a16:creationId xmlns:a16="http://schemas.microsoft.com/office/drawing/2014/main" id="{B4C590BB-F47A-4106-9F79-0336FFEEF6E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3" name="Text Box 11">
            <a:extLst>
              <a:ext uri="{FF2B5EF4-FFF2-40B4-BE49-F238E27FC236}">
                <a16:creationId xmlns:a16="http://schemas.microsoft.com/office/drawing/2014/main" id="{60932CE0-B73E-4CC9-BAB0-AF34096B006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4" name="Text Box 12">
            <a:extLst>
              <a:ext uri="{FF2B5EF4-FFF2-40B4-BE49-F238E27FC236}">
                <a16:creationId xmlns:a16="http://schemas.microsoft.com/office/drawing/2014/main" id="{5793E3F5-5A88-46E5-984D-81B12A569B6F}"/>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5" name="Text Box 13">
            <a:extLst>
              <a:ext uri="{FF2B5EF4-FFF2-40B4-BE49-F238E27FC236}">
                <a16:creationId xmlns:a16="http://schemas.microsoft.com/office/drawing/2014/main" id="{B24CA562-7918-4CD8-8833-7CB91BC1F20A}"/>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6" name="Text Box 14">
            <a:extLst>
              <a:ext uri="{FF2B5EF4-FFF2-40B4-BE49-F238E27FC236}">
                <a16:creationId xmlns:a16="http://schemas.microsoft.com/office/drawing/2014/main" id="{B81BDEA2-6164-448D-965F-1C79F51F4A23}"/>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7" name="Text Box 15">
            <a:extLst>
              <a:ext uri="{FF2B5EF4-FFF2-40B4-BE49-F238E27FC236}">
                <a16:creationId xmlns:a16="http://schemas.microsoft.com/office/drawing/2014/main" id="{6EE59D35-85B5-4775-94F3-7FF0C5DF5DDE}"/>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8" name="Text Box 16">
            <a:extLst>
              <a:ext uri="{FF2B5EF4-FFF2-40B4-BE49-F238E27FC236}">
                <a16:creationId xmlns:a16="http://schemas.microsoft.com/office/drawing/2014/main" id="{643252DD-42CF-430B-8C76-731FAFA68045}"/>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9" name="Text Box 17">
            <a:extLst>
              <a:ext uri="{FF2B5EF4-FFF2-40B4-BE49-F238E27FC236}">
                <a16:creationId xmlns:a16="http://schemas.microsoft.com/office/drawing/2014/main" id="{1C9510FA-4FE7-4FFC-8877-57F5CBFF8260}"/>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0" name="Text Box 18">
            <a:extLst>
              <a:ext uri="{FF2B5EF4-FFF2-40B4-BE49-F238E27FC236}">
                <a16:creationId xmlns:a16="http://schemas.microsoft.com/office/drawing/2014/main" id="{3B170E82-C6B3-43C2-ABDE-33340DECD7F1}"/>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1" name="Text Box 19">
            <a:extLst>
              <a:ext uri="{FF2B5EF4-FFF2-40B4-BE49-F238E27FC236}">
                <a16:creationId xmlns:a16="http://schemas.microsoft.com/office/drawing/2014/main" id="{4B2EBBD2-7DFC-44A0-B15F-F927C9DC959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2" name="Text Box 20">
            <a:extLst>
              <a:ext uri="{FF2B5EF4-FFF2-40B4-BE49-F238E27FC236}">
                <a16:creationId xmlns:a16="http://schemas.microsoft.com/office/drawing/2014/main" id="{8CCC52CF-8EFE-4780-9A6D-50CCD5180B64}"/>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3" name="Text Box 21">
            <a:extLst>
              <a:ext uri="{FF2B5EF4-FFF2-40B4-BE49-F238E27FC236}">
                <a16:creationId xmlns:a16="http://schemas.microsoft.com/office/drawing/2014/main" id="{F3A02099-65ED-4A81-B39C-4583F7CCFF0B}"/>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8454" name="Text Box 22">
            <a:extLst>
              <a:ext uri="{FF2B5EF4-FFF2-40B4-BE49-F238E27FC236}">
                <a16:creationId xmlns:a16="http://schemas.microsoft.com/office/drawing/2014/main" id="{8605A53D-5F65-4661-86F8-4AA133C1E4E6}"/>
              </a:ext>
            </a:extLst>
          </p:cNvPr>
          <p:cNvSpPr txBox="1">
            <a:spLocks noChangeArrowheads="1"/>
          </p:cNvSpPr>
          <p:nvPr/>
        </p:nvSpPr>
        <p:spPr bwMode="auto">
          <a:xfrm>
            <a:off x="2297112" y="7223125"/>
            <a:ext cx="7626351"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89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000"/>
              <a:t>Introduction to Data Mining by Pang-Ning Tan, Michael Steinbach and Vipin Kumar, Addison Wesley, 2006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3D3B038-3249-4455-8C29-0D9B7C37D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Rectangle 2">
            <a:extLst>
              <a:ext uri="{FF2B5EF4-FFF2-40B4-BE49-F238E27FC236}">
                <a16:creationId xmlns:a16="http://schemas.microsoft.com/office/drawing/2014/main" id="{4A98EFA9-5455-4D58-9A0A-D17885045A37}"/>
              </a:ext>
            </a:extLst>
          </p:cNvPr>
          <p:cNvSpPr>
            <a:spLocks noGrp="1" noChangeArrowheads="1"/>
          </p:cNvSpPr>
          <p:nvPr>
            <p:ph type="title"/>
          </p:nvPr>
        </p:nvSpPr>
        <p:spPr/>
        <p:txBody>
          <a:bodyPr/>
          <a:lstStyle/>
          <a:p>
            <a:r>
              <a:rPr lang="en-US" altLang="en-US"/>
              <a:t>Data Mining Tasks</a:t>
            </a:r>
          </a:p>
        </p:txBody>
      </p:sp>
      <p:sp>
        <p:nvSpPr>
          <p:cNvPr id="19459" name="Text Box 3">
            <a:extLst>
              <a:ext uri="{FF2B5EF4-FFF2-40B4-BE49-F238E27FC236}">
                <a16:creationId xmlns:a16="http://schemas.microsoft.com/office/drawing/2014/main" id="{AE5E9875-0BE6-4098-85EF-E804FE2792B9}"/>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9460" name="Line 4">
            <a:extLst>
              <a:ext uri="{FF2B5EF4-FFF2-40B4-BE49-F238E27FC236}">
                <a16:creationId xmlns:a16="http://schemas.microsoft.com/office/drawing/2014/main" id="{5C516335-6249-468F-9AB7-6180FFC25B92}"/>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1" name="Line 5">
            <a:extLst>
              <a:ext uri="{FF2B5EF4-FFF2-40B4-BE49-F238E27FC236}">
                <a16:creationId xmlns:a16="http://schemas.microsoft.com/office/drawing/2014/main" id="{EC9DA1CD-D92C-4A09-9335-76B493F293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2" name="Line 6">
            <a:extLst>
              <a:ext uri="{FF2B5EF4-FFF2-40B4-BE49-F238E27FC236}">
                <a16:creationId xmlns:a16="http://schemas.microsoft.com/office/drawing/2014/main" id="{B35FC7BF-203B-4FA7-8AA0-094C8A5ECF52}"/>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3" name="Text Box 7">
            <a:extLst>
              <a:ext uri="{FF2B5EF4-FFF2-40B4-BE49-F238E27FC236}">
                <a16:creationId xmlns:a16="http://schemas.microsoft.com/office/drawing/2014/main" id="{7FA77994-1A7D-4186-8B32-52F389E62EFC}"/>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4" name="Text Box 8">
            <a:extLst>
              <a:ext uri="{FF2B5EF4-FFF2-40B4-BE49-F238E27FC236}">
                <a16:creationId xmlns:a16="http://schemas.microsoft.com/office/drawing/2014/main" id="{84DA9680-D031-4C72-98CF-DAEA37F5603F}"/>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5" name="Text Box 9">
            <a:extLst>
              <a:ext uri="{FF2B5EF4-FFF2-40B4-BE49-F238E27FC236}">
                <a16:creationId xmlns:a16="http://schemas.microsoft.com/office/drawing/2014/main" id="{7FEE20F7-83F0-4394-B7DA-03F12F0C0DC5}"/>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6" name="Text Box 10">
            <a:extLst>
              <a:ext uri="{FF2B5EF4-FFF2-40B4-BE49-F238E27FC236}">
                <a16:creationId xmlns:a16="http://schemas.microsoft.com/office/drawing/2014/main" id="{116624C1-3E88-41F6-9C0B-714D81375592}"/>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7" name="Text Box 11">
            <a:extLst>
              <a:ext uri="{FF2B5EF4-FFF2-40B4-BE49-F238E27FC236}">
                <a16:creationId xmlns:a16="http://schemas.microsoft.com/office/drawing/2014/main" id="{AEA6CE57-93F5-41F0-90C8-46D5922E3DA8}"/>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8" name="Text Box 12">
            <a:extLst>
              <a:ext uri="{FF2B5EF4-FFF2-40B4-BE49-F238E27FC236}">
                <a16:creationId xmlns:a16="http://schemas.microsoft.com/office/drawing/2014/main" id="{58D998EA-35A2-448E-9441-C95F6AE528FD}"/>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9" name="Text Box 13">
            <a:extLst>
              <a:ext uri="{FF2B5EF4-FFF2-40B4-BE49-F238E27FC236}">
                <a16:creationId xmlns:a16="http://schemas.microsoft.com/office/drawing/2014/main" id="{59628A90-E62F-4AEB-B870-ABA3157C57DC}"/>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0" name="Text Box 14">
            <a:extLst>
              <a:ext uri="{FF2B5EF4-FFF2-40B4-BE49-F238E27FC236}">
                <a16:creationId xmlns:a16="http://schemas.microsoft.com/office/drawing/2014/main" id="{D75697F9-7604-437F-85D2-ABD0F64AC961}"/>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1" name="Text Box 15">
            <a:extLst>
              <a:ext uri="{FF2B5EF4-FFF2-40B4-BE49-F238E27FC236}">
                <a16:creationId xmlns:a16="http://schemas.microsoft.com/office/drawing/2014/main" id="{39713A51-6A5B-433C-A05A-1A06B80897B6}"/>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2" name="Text Box 16">
            <a:extLst>
              <a:ext uri="{FF2B5EF4-FFF2-40B4-BE49-F238E27FC236}">
                <a16:creationId xmlns:a16="http://schemas.microsoft.com/office/drawing/2014/main" id="{25C49F54-187A-422A-ACA2-DD9E168719D9}"/>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3" name="Text Box 17">
            <a:extLst>
              <a:ext uri="{FF2B5EF4-FFF2-40B4-BE49-F238E27FC236}">
                <a16:creationId xmlns:a16="http://schemas.microsoft.com/office/drawing/2014/main" id="{CAF2E3DE-2856-4F30-9D08-F0B55A590102}"/>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4" name="Text Box 18">
            <a:extLst>
              <a:ext uri="{FF2B5EF4-FFF2-40B4-BE49-F238E27FC236}">
                <a16:creationId xmlns:a16="http://schemas.microsoft.com/office/drawing/2014/main" id="{597E80E6-7426-475F-9265-4DB4A36F150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5" name="Text Box 19">
            <a:extLst>
              <a:ext uri="{FF2B5EF4-FFF2-40B4-BE49-F238E27FC236}">
                <a16:creationId xmlns:a16="http://schemas.microsoft.com/office/drawing/2014/main" id="{FF55D4D8-8F4B-41BA-AD71-FF593304BA1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6" name="Text Box 20">
            <a:extLst>
              <a:ext uri="{FF2B5EF4-FFF2-40B4-BE49-F238E27FC236}">
                <a16:creationId xmlns:a16="http://schemas.microsoft.com/office/drawing/2014/main" id="{0A0D4624-154B-4E6C-B86D-D4DA9FBA7250}"/>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7" name="Text Box 21">
            <a:extLst>
              <a:ext uri="{FF2B5EF4-FFF2-40B4-BE49-F238E27FC236}">
                <a16:creationId xmlns:a16="http://schemas.microsoft.com/office/drawing/2014/main" id="{1F86A1A4-000F-44E8-A732-4B89AD476774}"/>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9478" name="Oval 22">
            <a:extLst>
              <a:ext uri="{FF2B5EF4-FFF2-40B4-BE49-F238E27FC236}">
                <a16:creationId xmlns:a16="http://schemas.microsoft.com/office/drawing/2014/main" id="{F4DFEF41-E1A1-446E-8DEA-B19500FEA269}"/>
              </a:ext>
            </a:extLst>
          </p:cNvPr>
          <p:cNvSpPr>
            <a:spLocks noChangeArrowheads="1"/>
          </p:cNvSpPr>
          <p:nvPr/>
        </p:nvSpPr>
        <p:spPr bwMode="auto">
          <a:xfrm>
            <a:off x="822325" y="1463675"/>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1DA32045-9C89-4EDF-B133-335498D1779C}"/>
              </a:ext>
            </a:extLst>
          </p:cNvPr>
          <p:cNvSpPr>
            <a:spLocks noGrp="1" noChangeArrowheads="1"/>
          </p:cNvSpPr>
          <p:nvPr>
            <p:ph type="title"/>
          </p:nvPr>
        </p:nvSpPr>
        <p:spPr/>
        <p:txBody>
          <a:bodyPr/>
          <a:lstStyle/>
          <a:p>
            <a:r>
              <a:rPr lang="en-US" altLang="en-US"/>
              <a:t>Clustering</a:t>
            </a:r>
          </a:p>
        </p:txBody>
      </p:sp>
      <p:sp>
        <p:nvSpPr>
          <p:cNvPr id="3" name="Content Placeholder 2">
            <a:extLst>
              <a:ext uri="{FF2B5EF4-FFF2-40B4-BE49-F238E27FC236}">
                <a16:creationId xmlns:a16="http://schemas.microsoft.com/office/drawing/2014/main" id="{5036FB39-6BE1-44CC-9A5F-DA739061CEAE}"/>
              </a:ext>
            </a:extLst>
          </p:cNvPr>
          <p:cNvSpPr>
            <a:spLocks noGrp="1"/>
          </p:cNvSpPr>
          <p:nvPr>
            <p:ph idx="1"/>
          </p:nvPr>
        </p:nvSpPr>
        <p:spPr>
          <a:xfrm>
            <a:off x="693043" y="1763711"/>
            <a:ext cx="8694539" cy="1866903"/>
          </a:xfrm>
        </p:spPr>
        <p:txBody>
          <a:bodyPr>
            <a:normAutofit lnSpcReduction="10000"/>
          </a:bodyPr>
          <a:lstStyle/>
          <a:p>
            <a:pPr marL="0" indent="0">
              <a:buNone/>
            </a:pPr>
            <a:r>
              <a:rPr lang="en-US" altLang="en-US" dirty="0"/>
              <a:t>Group points such that</a:t>
            </a:r>
          </a:p>
          <a:p>
            <a:pPr lvl="1"/>
            <a:r>
              <a:rPr lang="en-US" altLang="en-US" dirty="0"/>
              <a:t>Data points in one cluster are more similar to one another.</a:t>
            </a:r>
          </a:p>
          <a:p>
            <a:pPr lvl="1"/>
            <a:r>
              <a:rPr lang="en-US" altLang="en-US" dirty="0"/>
              <a:t>Data points in separate clusters are less similar to one another.</a:t>
            </a:r>
          </a:p>
          <a:p>
            <a:endParaRPr lang="en-US" altLang="en-US" dirty="0"/>
          </a:p>
          <a:p>
            <a:pPr marL="0" indent="0">
              <a:buNone/>
            </a:pPr>
            <a:r>
              <a:rPr lang="en-US" altLang="en-US" dirty="0"/>
              <a:t>Ideal grouping is not known → Unsupervised Learning</a:t>
            </a:r>
          </a:p>
        </p:txBody>
      </p:sp>
      <p:sp>
        <p:nvSpPr>
          <p:cNvPr id="20482" name="Text Box 2">
            <a:extLst>
              <a:ext uri="{FF2B5EF4-FFF2-40B4-BE49-F238E27FC236}">
                <a16:creationId xmlns:a16="http://schemas.microsoft.com/office/drawing/2014/main" id="{C5FFD187-B16D-4EC2-92BD-E5F39F8D37F2}"/>
              </a:ext>
            </a:extLst>
          </p:cNvPr>
          <p:cNvSpPr txBox="1">
            <a:spLocks noChangeArrowheads="1"/>
          </p:cNvSpPr>
          <p:nvPr/>
        </p:nvSpPr>
        <p:spPr bwMode="auto">
          <a:xfrm>
            <a:off x="752475" y="7018338"/>
            <a:ext cx="526603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166688" indent="-166688">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spcBef>
                <a:spcPts val="500"/>
              </a:spcBef>
              <a:buClr>
                <a:srgbClr val="00C0C0"/>
              </a:buClr>
              <a:buFont typeface="Monotype Sorts" charset="2"/>
              <a:buNone/>
            </a:pPr>
            <a:r>
              <a:rPr lang="en-US" altLang="en-US" sz="2000" dirty="0">
                <a:latin typeface="+mn-lt"/>
              </a:rPr>
              <a:t>Euclidean distance based clustering in 3-D space.</a:t>
            </a:r>
          </a:p>
        </p:txBody>
      </p:sp>
      <p:sp>
        <p:nvSpPr>
          <p:cNvPr id="20483" name="Text Box 3">
            <a:extLst>
              <a:ext uri="{FF2B5EF4-FFF2-40B4-BE49-F238E27FC236}">
                <a16:creationId xmlns:a16="http://schemas.microsoft.com/office/drawing/2014/main" id="{46DF25D0-33A5-4A29-BE00-3770749A08F9}"/>
              </a:ext>
            </a:extLst>
          </p:cNvPr>
          <p:cNvSpPr txBox="1">
            <a:spLocks noChangeArrowheads="1"/>
          </p:cNvSpPr>
          <p:nvPr/>
        </p:nvSpPr>
        <p:spPr bwMode="auto">
          <a:xfrm>
            <a:off x="877494" y="3671888"/>
            <a:ext cx="2151849" cy="583321"/>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pPr>
            <a:r>
              <a:rPr lang="en-US" altLang="en-US" sz="1600" dirty="0" err="1">
                <a:latin typeface="Open Sans" pitchFamily="32" charset="0"/>
              </a:rPr>
              <a:t>Intracluster</a:t>
            </a:r>
            <a:r>
              <a:rPr lang="en-US" altLang="en-US" sz="1600" dirty="0">
                <a:latin typeface="Open Sans" pitchFamily="32" charset="0"/>
              </a:rPr>
              <a:t> distances</a:t>
            </a:r>
          </a:p>
          <a:p>
            <a:pPr algn="ctr">
              <a:lnSpc>
                <a:spcPct val="100000"/>
              </a:lnSpc>
              <a:buClrTx/>
              <a:buFontTx/>
              <a:buNone/>
            </a:pPr>
            <a:r>
              <a:rPr lang="en-US" altLang="en-US" sz="1600" dirty="0">
                <a:latin typeface="Open Sans" pitchFamily="32" charset="0"/>
              </a:rPr>
              <a:t>are minimized</a:t>
            </a:r>
          </a:p>
        </p:txBody>
      </p:sp>
      <p:sp>
        <p:nvSpPr>
          <p:cNvPr id="20484" name="Text Box 4">
            <a:extLst>
              <a:ext uri="{FF2B5EF4-FFF2-40B4-BE49-F238E27FC236}">
                <a16:creationId xmlns:a16="http://schemas.microsoft.com/office/drawing/2014/main" id="{0E481FC8-21A5-43BC-B1F3-C64842C466D8}"/>
              </a:ext>
            </a:extLst>
          </p:cNvPr>
          <p:cNvSpPr txBox="1">
            <a:spLocks noChangeArrowheads="1"/>
          </p:cNvSpPr>
          <p:nvPr/>
        </p:nvSpPr>
        <p:spPr bwMode="auto">
          <a:xfrm>
            <a:off x="7161213" y="3706813"/>
            <a:ext cx="2209800" cy="577850"/>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buFontTx/>
              <a:buNone/>
            </a:pPr>
            <a:r>
              <a:rPr lang="en-US" altLang="en-US" sz="1600">
                <a:latin typeface="Open Sans" pitchFamily="32" charset="0"/>
              </a:rPr>
              <a:t>Intercluster distances</a:t>
            </a:r>
          </a:p>
          <a:p>
            <a:pPr algn="ctr">
              <a:lnSpc>
                <a:spcPct val="100000"/>
              </a:lnSpc>
              <a:buClrTx/>
              <a:buFontTx/>
              <a:buNone/>
            </a:pPr>
            <a:r>
              <a:rPr lang="en-US" altLang="en-US" sz="1600">
                <a:latin typeface="Open Sans" pitchFamily="32" charset="0"/>
              </a:rPr>
              <a:t>are maximized</a:t>
            </a:r>
          </a:p>
        </p:txBody>
      </p:sp>
      <p:grpSp>
        <p:nvGrpSpPr>
          <p:cNvPr id="20485" name="Group 5">
            <a:extLst>
              <a:ext uri="{FF2B5EF4-FFF2-40B4-BE49-F238E27FC236}">
                <a16:creationId xmlns:a16="http://schemas.microsoft.com/office/drawing/2014/main" id="{2D38C702-84E2-4688-BA79-03CB8BE78F7B}"/>
              </a:ext>
            </a:extLst>
          </p:cNvPr>
          <p:cNvGrpSpPr>
            <a:grpSpLocks/>
          </p:cNvGrpSpPr>
          <p:nvPr/>
        </p:nvGrpSpPr>
        <p:grpSpPr bwMode="auto">
          <a:xfrm>
            <a:off x="3611563" y="3779838"/>
            <a:ext cx="3357562" cy="2949575"/>
            <a:chOff x="2275" y="2381"/>
            <a:chExt cx="2115" cy="1858"/>
          </a:xfrm>
        </p:grpSpPr>
        <p:sp>
          <p:nvSpPr>
            <p:cNvPr id="20486" name="Line 6">
              <a:extLst>
                <a:ext uri="{FF2B5EF4-FFF2-40B4-BE49-F238E27FC236}">
                  <a16:creationId xmlns:a16="http://schemas.microsoft.com/office/drawing/2014/main" id="{036A1C27-217F-4318-AD28-446E68E34226}"/>
                </a:ext>
              </a:extLst>
            </p:cNvPr>
            <p:cNvSpPr>
              <a:spLocks noChangeShapeType="1"/>
            </p:cNvSpPr>
            <p:nvPr/>
          </p:nvSpPr>
          <p:spPr bwMode="auto">
            <a:xfrm>
              <a:off x="2910" y="2381"/>
              <a:ext cx="0" cy="1269"/>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7" name="Line 7">
              <a:extLst>
                <a:ext uri="{FF2B5EF4-FFF2-40B4-BE49-F238E27FC236}">
                  <a16:creationId xmlns:a16="http://schemas.microsoft.com/office/drawing/2014/main" id="{A2990934-C5E8-47E4-8343-3FBB918F5D16}"/>
                </a:ext>
              </a:extLst>
            </p:cNvPr>
            <p:cNvSpPr>
              <a:spLocks noChangeShapeType="1"/>
            </p:cNvSpPr>
            <p:nvPr/>
          </p:nvSpPr>
          <p:spPr bwMode="auto">
            <a:xfrm>
              <a:off x="2910" y="3651"/>
              <a:ext cx="1480" cy="0"/>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8" name="Freeform 8">
              <a:extLst>
                <a:ext uri="{FF2B5EF4-FFF2-40B4-BE49-F238E27FC236}">
                  <a16:creationId xmlns:a16="http://schemas.microsoft.com/office/drawing/2014/main" id="{06381DF2-A602-498C-BE3E-5E1D65A490D5}"/>
                </a:ext>
              </a:extLst>
            </p:cNvPr>
            <p:cNvSpPr>
              <a:spLocks noChangeArrowheads="1"/>
            </p:cNvSpPr>
            <p:nvPr/>
          </p:nvSpPr>
          <p:spPr bwMode="auto">
            <a:xfrm>
              <a:off x="2348" y="3651"/>
              <a:ext cx="561" cy="589"/>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9" name="AutoShape 9">
              <a:extLst>
                <a:ext uri="{FF2B5EF4-FFF2-40B4-BE49-F238E27FC236}">
                  <a16:creationId xmlns:a16="http://schemas.microsoft.com/office/drawing/2014/main" id="{3633B9D8-ACA4-4956-9FEA-FA4A73D4651B}"/>
                </a:ext>
              </a:extLst>
            </p:cNvPr>
            <p:cNvSpPr>
              <a:spLocks noChangeArrowheads="1"/>
            </p:cNvSpPr>
            <p:nvPr/>
          </p:nvSpPr>
          <p:spPr bwMode="auto">
            <a:xfrm>
              <a:off x="3492"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0" name="AutoShape 10">
              <a:extLst>
                <a:ext uri="{FF2B5EF4-FFF2-40B4-BE49-F238E27FC236}">
                  <a16:creationId xmlns:a16="http://schemas.microsoft.com/office/drawing/2014/main" id="{2BAE2D44-03DB-410D-B4D8-8CB5B75C9017}"/>
                </a:ext>
              </a:extLst>
            </p:cNvPr>
            <p:cNvSpPr>
              <a:spLocks noChangeArrowheads="1"/>
            </p:cNvSpPr>
            <p:nvPr/>
          </p:nvSpPr>
          <p:spPr bwMode="auto">
            <a:xfrm>
              <a:off x="3651"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1" name="AutoShape 11">
              <a:extLst>
                <a:ext uri="{FF2B5EF4-FFF2-40B4-BE49-F238E27FC236}">
                  <a16:creationId xmlns:a16="http://schemas.microsoft.com/office/drawing/2014/main" id="{7B2FEE52-03F8-4399-8A6C-9A7623BEE4C0}"/>
                </a:ext>
              </a:extLst>
            </p:cNvPr>
            <p:cNvSpPr>
              <a:spLocks noChangeArrowheads="1"/>
            </p:cNvSpPr>
            <p:nvPr/>
          </p:nvSpPr>
          <p:spPr bwMode="auto">
            <a:xfrm>
              <a:off x="3598"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2" name="AutoShape 12">
              <a:extLst>
                <a:ext uri="{FF2B5EF4-FFF2-40B4-BE49-F238E27FC236}">
                  <a16:creationId xmlns:a16="http://schemas.microsoft.com/office/drawing/2014/main" id="{8EE4735B-B3F9-4C3A-96C4-F5BF33BDE318}"/>
                </a:ext>
              </a:extLst>
            </p:cNvPr>
            <p:cNvSpPr>
              <a:spLocks noChangeArrowheads="1"/>
            </p:cNvSpPr>
            <p:nvPr/>
          </p:nvSpPr>
          <p:spPr bwMode="auto">
            <a:xfrm>
              <a:off x="3598" y="2910"/>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3" name="AutoShape 13">
              <a:extLst>
                <a:ext uri="{FF2B5EF4-FFF2-40B4-BE49-F238E27FC236}">
                  <a16:creationId xmlns:a16="http://schemas.microsoft.com/office/drawing/2014/main" id="{70C2F0CA-D2E1-487C-BBC7-3B9E47465948}"/>
                </a:ext>
              </a:extLst>
            </p:cNvPr>
            <p:cNvSpPr>
              <a:spLocks noChangeArrowheads="1"/>
            </p:cNvSpPr>
            <p:nvPr/>
          </p:nvSpPr>
          <p:spPr bwMode="auto">
            <a:xfrm>
              <a:off x="3862" y="2751"/>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4" name="AutoShape 14">
              <a:extLst>
                <a:ext uri="{FF2B5EF4-FFF2-40B4-BE49-F238E27FC236}">
                  <a16:creationId xmlns:a16="http://schemas.microsoft.com/office/drawing/2014/main" id="{5A9FE6B4-CAE2-44BA-838F-EFAD528474E3}"/>
                </a:ext>
              </a:extLst>
            </p:cNvPr>
            <p:cNvSpPr>
              <a:spLocks noChangeArrowheads="1"/>
            </p:cNvSpPr>
            <p:nvPr/>
          </p:nvSpPr>
          <p:spPr bwMode="auto">
            <a:xfrm>
              <a:off x="3757" y="2646"/>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5" name="AutoShape 15">
              <a:extLst>
                <a:ext uri="{FF2B5EF4-FFF2-40B4-BE49-F238E27FC236}">
                  <a16:creationId xmlns:a16="http://schemas.microsoft.com/office/drawing/2014/main" id="{A949D5ED-0969-4B3F-984C-79695C4E8BD9}"/>
                </a:ext>
              </a:extLst>
            </p:cNvPr>
            <p:cNvSpPr>
              <a:spLocks noChangeArrowheads="1"/>
            </p:cNvSpPr>
            <p:nvPr/>
          </p:nvSpPr>
          <p:spPr bwMode="auto">
            <a:xfrm>
              <a:off x="3386"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6" name="AutoShape 16">
              <a:extLst>
                <a:ext uri="{FF2B5EF4-FFF2-40B4-BE49-F238E27FC236}">
                  <a16:creationId xmlns:a16="http://schemas.microsoft.com/office/drawing/2014/main" id="{28BFA3C8-6289-4F0D-ADEE-9F21F89F511B}"/>
                </a:ext>
              </a:extLst>
            </p:cNvPr>
            <p:cNvSpPr>
              <a:spLocks noChangeArrowheads="1"/>
            </p:cNvSpPr>
            <p:nvPr/>
          </p:nvSpPr>
          <p:spPr bwMode="auto">
            <a:xfrm>
              <a:off x="3757"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7" name="AutoShape 17">
              <a:extLst>
                <a:ext uri="{FF2B5EF4-FFF2-40B4-BE49-F238E27FC236}">
                  <a16:creationId xmlns:a16="http://schemas.microsoft.com/office/drawing/2014/main" id="{D85DE0EA-9586-495F-87BC-BB6163A569B5}"/>
                </a:ext>
              </a:extLst>
            </p:cNvPr>
            <p:cNvSpPr>
              <a:spLocks noChangeArrowheads="1"/>
            </p:cNvSpPr>
            <p:nvPr/>
          </p:nvSpPr>
          <p:spPr bwMode="auto">
            <a:xfrm>
              <a:off x="3386"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8" name="AutoShape 18">
              <a:extLst>
                <a:ext uri="{FF2B5EF4-FFF2-40B4-BE49-F238E27FC236}">
                  <a16:creationId xmlns:a16="http://schemas.microsoft.com/office/drawing/2014/main" id="{529723DC-F612-4EAF-91FF-A51B6AC52174}"/>
                </a:ext>
              </a:extLst>
            </p:cNvPr>
            <p:cNvSpPr>
              <a:spLocks noChangeArrowheads="1"/>
            </p:cNvSpPr>
            <p:nvPr/>
          </p:nvSpPr>
          <p:spPr bwMode="auto">
            <a:xfrm>
              <a:off x="2275" y="3175"/>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9" name="AutoShape 19">
              <a:extLst>
                <a:ext uri="{FF2B5EF4-FFF2-40B4-BE49-F238E27FC236}">
                  <a16:creationId xmlns:a16="http://schemas.microsoft.com/office/drawing/2014/main" id="{E86E1391-6D80-4ADC-BFBA-B367644B8F8D}"/>
                </a:ext>
              </a:extLst>
            </p:cNvPr>
            <p:cNvSpPr>
              <a:spLocks noChangeArrowheads="1"/>
            </p:cNvSpPr>
            <p:nvPr/>
          </p:nvSpPr>
          <p:spPr bwMode="auto">
            <a:xfrm>
              <a:off x="2434"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0" name="AutoShape 20">
              <a:extLst>
                <a:ext uri="{FF2B5EF4-FFF2-40B4-BE49-F238E27FC236}">
                  <a16:creationId xmlns:a16="http://schemas.microsoft.com/office/drawing/2014/main" id="{351D07D7-DB4E-4D36-9F10-DCBC8BE32E2A}"/>
                </a:ext>
              </a:extLst>
            </p:cNvPr>
            <p:cNvSpPr>
              <a:spLocks noChangeArrowheads="1"/>
            </p:cNvSpPr>
            <p:nvPr/>
          </p:nvSpPr>
          <p:spPr bwMode="auto">
            <a:xfrm>
              <a:off x="2434"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1" name="AutoShape 21">
              <a:extLst>
                <a:ext uri="{FF2B5EF4-FFF2-40B4-BE49-F238E27FC236}">
                  <a16:creationId xmlns:a16="http://schemas.microsoft.com/office/drawing/2014/main" id="{61A45304-E37C-499A-A6E8-E8171CCA5355}"/>
                </a:ext>
              </a:extLst>
            </p:cNvPr>
            <p:cNvSpPr>
              <a:spLocks noChangeArrowheads="1"/>
            </p:cNvSpPr>
            <p:nvPr/>
          </p:nvSpPr>
          <p:spPr bwMode="auto">
            <a:xfrm>
              <a:off x="2592"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2" name="AutoShape 22">
              <a:extLst>
                <a:ext uri="{FF2B5EF4-FFF2-40B4-BE49-F238E27FC236}">
                  <a16:creationId xmlns:a16="http://schemas.microsoft.com/office/drawing/2014/main" id="{7FFC6EC9-9FA1-4358-B1F5-989425EF18C8}"/>
                </a:ext>
              </a:extLst>
            </p:cNvPr>
            <p:cNvSpPr>
              <a:spLocks noChangeArrowheads="1"/>
            </p:cNvSpPr>
            <p:nvPr/>
          </p:nvSpPr>
          <p:spPr bwMode="auto">
            <a:xfrm>
              <a:off x="2487" y="3069"/>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3" name="AutoShape 23">
              <a:extLst>
                <a:ext uri="{FF2B5EF4-FFF2-40B4-BE49-F238E27FC236}">
                  <a16:creationId xmlns:a16="http://schemas.microsoft.com/office/drawing/2014/main" id="{AFA0276F-174E-45E9-8D75-EBB9AA06D961}"/>
                </a:ext>
              </a:extLst>
            </p:cNvPr>
            <p:cNvSpPr>
              <a:spLocks noChangeArrowheads="1"/>
            </p:cNvSpPr>
            <p:nvPr/>
          </p:nvSpPr>
          <p:spPr bwMode="auto">
            <a:xfrm>
              <a:off x="2592"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4" name="AutoShape 24">
              <a:extLst>
                <a:ext uri="{FF2B5EF4-FFF2-40B4-BE49-F238E27FC236}">
                  <a16:creationId xmlns:a16="http://schemas.microsoft.com/office/drawing/2014/main" id="{B2750B18-D8DC-4ACF-A0DA-C1FA77B851DD}"/>
                </a:ext>
              </a:extLst>
            </p:cNvPr>
            <p:cNvSpPr>
              <a:spLocks noChangeArrowheads="1"/>
            </p:cNvSpPr>
            <p:nvPr/>
          </p:nvSpPr>
          <p:spPr bwMode="auto">
            <a:xfrm>
              <a:off x="2275" y="3333"/>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5" name="AutoShape 25">
              <a:extLst>
                <a:ext uri="{FF2B5EF4-FFF2-40B4-BE49-F238E27FC236}">
                  <a16:creationId xmlns:a16="http://schemas.microsoft.com/office/drawing/2014/main" id="{25D937EA-BC35-4D03-B964-E6C9464D4D59}"/>
                </a:ext>
              </a:extLst>
            </p:cNvPr>
            <p:cNvSpPr>
              <a:spLocks noChangeArrowheads="1"/>
            </p:cNvSpPr>
            <p:nvPr/>
          </p:nvSpPr>
          <p:spPr bwMode="auto">
            <a:xfrm>
              <a:off x="3757" y="3492"/>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6" name="AutoShape 26">
              <a:extLst>
                <a:ext uri="{FF2B5EF4-FFF2-40B4-BE49-F238E27FC236}">
                  <a16:creationId xmlns:a16="http://schemas.microsoft.com/office/drawing/2014/main" id="{1732565F-AB03-4B00-9707-ABDB71521BA4}"/>
                </a:ext>
              </a:extLst>
            </p:cNvPr>
            <p:cNvSpPr>
              <a:spLocks noChangeArrowheads="1"/>
            </p:cNvSpPr>
            <p:nvPr/>
          </p:nvSpPr>
          <p:spPr bwMode="auto">
            <a:xfrm>
              <a:off x="4074" y="354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7" name="AutoShape 27">
              <a:extLst>
                <a:ext uri="{FF2B5EF4-FFF2-40B4-BE49-F238E27FC236}">
                  <a16:creationId xmlns:a16="http://schemas.microsoft.com/office/drawing/2014/main" id="{9DE0145C-9888-41E2-9357-15EA21F261D6}"/>
                </a:ext>
              </a:extLst>
            </p:cNvPr>
            <p:cNvSpPr>
              <a:spLocks noChangeArrowheads="1"/>
            </p:cNvSpPr>
            <p:nvPr/>
          </p:nvSpPr>
          <p:spPr bwMode="auto">
            <a:xfrm>
              <a:off x="3915" y="3651"/>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8" name="AutoShape 28">
              <a:extLst>
                <a:ext uri="{FF2B5EF4-FFF2-40B4-BE49-F238E27FC236}">
                  <a16:creationId xmlns:a16="http://schemas.microsoft.com/office/drawing/2014/main" id="{474F94B2-607B-49C3-A92C-B6C5B2A2600B}"/>
                </a:ext>
              </a:extLst>
            </p:cNvPr>
            <p:cNvSpPr>
              <a:spLocks noChangeArrowheads="1"/>
            </p:cNvSpPr>
            <p:nvPr/>
          </p:nvSpPr>
          <p:spPr bwMode="auto">
            <a:xfrm>
              <a:off x="3757" y="3757"/>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9" name="AutoShape 29">
              <a:extLst>
                <a:ext uri="{FF2B5EF4-FFF2-40B4-BE49-F238E27FC236}">
                  <a16:creationId xmlns:a16="http://schemas.microsoft.com/office/drawing/2014/main" id="{9D8AB837-3107-4A15-AB59-21D111D31330}"/>
                </a:ext>
              </a:extLst>
            </p:cNvPr>
            <p:cNvSpPr>
              <a:spLocks noChangeArrowheads="1"/>
            </p:cNvSpPr>
            <p:nvPr/>
          </p:nvSpPr>
          <p:spPr bwMode="auto">
            <a:xfrm>
              <a:off x="3968" y="3757"/>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0" name="AutoShape 30">
              <a:extLst>
                <a:ext uri="{FF2B5EF4-FFF2-40B4-BE49-F238E27FC236}">
                  <a16:creationId xmlns:a16="http://schemas.microsoft.com/office/drawing/2014/main" id="{7B8EE5CB-7508-4961-9507-E82080F67E84}"/>
                </a:ext>
              </a:extLst>
            </p:cNvPr>
            <p:cNvSpPr>
              <a:spLocks noChangeArrowheads="1"/>
            </p:cNvSpPr>
            <p:nvPr/>
          </p:nvSpPr>
          <p:spPr bwMode="auto">
            <a:xfrm flipV="1">
              <a:off x="3757" y="359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1" name="AutoShape 31">
              <a:extLst>
                <a:ext uri="{FF2B5EF4-FFF2-40B4-BE49-F238E27FC236}">
                  <a16:creationId xmlns:a16="http://schemas.microsoft.com/office/drawing/2014/main" id="{BB858355-D94F-44D6-B8C4-7433C25801D0}"/>
                </a:ext>
              </a:extLst>
            </p:cNvPr>
            <p:cNvSpPr>
              <a:spLocks noChangeArrowheads="1"/>
            </p:cNvSpPr>
            <p:nvPr/>
          </p:nvSpPr>
          <p:spPr bwMode="auto">
            <a:xfrm>
              <a:off x="3968" y="3439"/>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0513" name="Picture 33">
            <a:extLst>
              <a:ext uri="{FF2B5EF4-FFF2-40B4-BE49-F238E27FC236}">
                <a16:creationId xmlns:a16="http://schemas.microsoft.com/office/drawing/2014/main" id="{F3B50BD5-76E1-4874-AE22-C5864B57D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4600575"/>
            <a:ext cx="492125" cy="498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4" name="Picture 34">
            <a:extLst>
              <a:ext uri="{FF2B5EF4-FFF2-40B4-BE49-F238E27FC236}">
                <a16:creationId xmlns:a16="http://schemas.microsoft.com/office/drawing/2014/main" id="{F8B3814D-0B9A-4F37-86C3-FE2D93404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4143375"/>
            <a:ext cx="812800" cy="1641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21692848-7A76-4302-930D-7DE373CD0FFA}"/>
              </a:ext>
            </a:extLst>
          </p:cNvPr>
          <p:cNvSpPr>
            <a:spLocks noGrp="1" noChangeArrowheads="1"/>
          </p:cNvSpPr>
          <p:nvPr>
            <p:ph type="title"/>
          </p:nvPr>
        </p:nvSpPr>
        <p:spPr/>
        <p:txBody>
          <a:bodyPr/>
          <a:lstStyle/>
          <a:p>
            <a:r>
              <a:rPr lang="en-US" altLang="en-US" dirty="0"/>
              <a:t>Clustering: Market Segmentation</a:t>
            </a:r>
          </a:p>
        </p:txBody>
      </p:sp>
      <p:graphicFrame>
        <p:nvGraphicFramePr>
          <p:cNvPr id="21509" name="Rectangle 3">
            <a:extLst>
              <a:ext uri="{FF2B5EF4-FFF2-40B4-BE49-F238E27FC236}">
                <a16:creationId xmlns:a16="http://schemas.microsoft.com/office/drawing/2014/main" id="{867FE627-5B7C-4365-BD14-190412C8150A}"/>
              </a:ext>
            </a:extLst>
          </p:cNvPr>
          <p:cNvGraphicFramePr>
            <a:graphicFrameLocks noGrp="1"/>
          </p:cNvGraphicFramePr>
          <p:nvPr>
            <p:ph idx="1"/>
            <p:extLst>
              <p:ext uri="{D42A27DB-BD31-4B8C-83A1-F6EECF244321}">
                <p14:modId xmlns:p14="http://schemas.microsoft.com/office/powerpoint/2010/main" val="2726693973"/>
              </p:ext>
            </p:extLst>
          </p:nvPr>
        </p:nvGraphicFramePr>
        <p:xfrm>
          <a:off x="693043" y="2636836"/>
          <a:ext cx="8694539" cy="4172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6" name="Picture 2">
            <a:extLst>
              <a:ext uri="{FF2B5EF4-FFF2-40B4-BE49-F238E27FC236}">
                <a16:creationId xmlns:a16="http://schemas.microsoft.com/office/drawing/2014/main" id="{B7D3C255-E5B2-402E-A5FB-5D7A92B69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2638" y="153988"/>
            <a:ext cx="2601912" cy="194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891FFEE2-082B-4E6A-8CAF-DB9B6B3D996B}"/>
              </a:ext>
            </a:extLst>
          </p:cNvPr>
          <p:cNvSpPr>
            <a:spLocks noGrp="1" noChangeArrowheads="1"/>
          </p:cNvSpPr>
          <p:nvPr>
            <p:ph type="title"/>
          </p:nvPr>
        </p:nvSpPr>
        <p:spPr/>
        <p:txBody>
          <a:bodyPr/>
          <a:lstStyle/>
          <a:p>
            <a:r>
              <a:rPr lang="en-US" altLang="en-US"/>
              <a:t>Clustering Documents</a:t>
            </a:r>
          </a:p>
        </p:txBody>
      </p:sp>
      <p:graphicFrame>
        <p:nvGraphicFramePr>
          <p:cNvPr id="22533" name="Rectangle 2">
            <a:extLst>
              <a:ext uri="{FF2B5EF4-FFF2-40B4-BE49-F238E27FC236}">
                <a16:creationId xmlns:a16="http://schemas.microsoft.com/office/drawing/2014/main" id="{97A72B85-70A3-4644-8A2B-AE08F16DBAFB}"/>
              </a:ext>
            </a:extLst>
          </p:cNvPr>
          <p:cNvGraphicFramePr>
            <a:graphicFrameLocks noGrp="1"/>
          </p:cNvGraphicFramePr>
          <p:nvPr>
            <p:ph idx="1"/>
            <p:extLst>
              <p:ext uri="{D42A27DB-BD31-4B8C-83A1-F6EECF244321}">
                <p14:modId xmlns:p14="http://schemas.microsoft.com/office/powerpoint/2010/main" val="1045382159"/>
              </p:ext>
            </p:extLst>
          </p:nvPr>
        </p:nvGraphicFramePr>
        <p:xfrm>
          <a:off x="693043" y="3170236"/>
          <a:ext cx="8694539" cy="3638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1" name="Picture 3">
            <a:extLst>
              <a:ext uri="{FF2B5EF4-FFF2-40B4-BE49-F238E27FC236}">
                <a16:creationId xmlns:a16="http://schemas.microsoft.com/office/drawing/2014/main" id="{668A17A9-11E4-4013-9E1C-C882E9A1F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290513"/>
            <a:ext cx="2235200" cy="217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3E31C96E-BC0A-426F-B0AF-7BDB4523E607}"/>
              </a:ext>
            </a:extLst>
          </p:cNvPr>
          <p:cNvSpPr>
            <a:spLocks noGrp="1" noChangeArrowheads="1"/>
          </p:cNvSpPr>
          <p:nvPr>
            <p:ph type="title"/>
          </p:nvPr>
        </p:nvSpPr>
        <p:spPr/>
        <p:txBody>
          <a:bodyPr/>
          <a:lstStyle/>
          <a:p>
            <a:r>
              <a:rPr lang="en-US" altLang="en-US" dirty="0"/>
              <a:t>Clustering: Data Reduction</a:t>
            </a:r>
          </a:p>
        </p:txBody>
      </p:sp>
      <p:pic>
        <p:nvPicPr>
          <p:cNvPr id="23555" name="Picture 3">
            <a:extLst>
              <a:ext uri="{FF2B5EF4-FFF2-40B4-BE49-F238E27FC236}">
                <a16:creationId xmlns:a16="http://schemas.microsoft.com/office/drawing/2014/main" id="{3C0927CF-BDA6-411C-A4BF-D4181723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075" y="239713"/>
            <a:ext cx="2411413" cy="241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 name="Rectangle 2">
            <a:extLst>
              <a:ext uri="{FF2B5EF4-FFF2-40B4-BE49-F238E27FC236}">
                <a16:creationId xmlns:a16="http://schemas.microsoft.com/office/drawing/2014/main" id="{BF725A1F-5986-4818-A397-06398DD267A8}"/>
              </a:ext>
            </a:extLst>
          </p:cNvPr>
          <p:cNvGraphicFramePr>
            <a:graphicFrameLocks/>
          </p:cNvGraphicFramePr>
          <p:nvPr>
            <p:extLst>
              <p:ext uri="{D42A27DB-BD31-4B8C-83A1-F6EECF244321}">
                <p14:modId xmlns:p14="http://schemas.microsoft.com/office/powerpoint/2010/main" val="2794178753"/>
              </p:ext>
            </p:extLst>
          </p:nvPr>
        </p:nvGraphicFramePr>
        <p:xfrm>
          <a:off x="814597" y="3079750"/>
          <a:ext cx="8610601"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F290EC6A-412A-45FC-A553-20F075CFF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8" name="Rectangle 2">
            <a:extLst>
              <a:ext uri="{FF2B5EF4-FFF2-40B4-BE49-F238E27FC236}">
                <a16:creationId xmlns:a16="http://schemas.microsoft.com/office/drawing/2014/main" id="{1FE52E4E-B8A1-42F6-8D6F-E5C25A8289B3}"/>
              </a:ext>
            </a:extLst>
          </p:cNvPr>
          <p:cNvSpPr>
            <a:spLocks noGrp="1" noChangeArrowheads="1"/>
          </p:cNvSpPr>
          <p:nvPr>
            <p:ph type="title"/>
          </p:nvPr>
        </p:nvSpPr>
        <p:spPr/>
        <p:txBody>
          <a:bodyPr/>
          <a:lstStyle/>
          <a:p>
            <a:r>
              <a:rPr lang="en-US" altLang="en-US"/>
              <a:t>Data Mining Tasks</a:t>
            </a:r>
          </a:p>
        </p:txBody>
      </p:sp>
      <p:sp>
        <p:nvSpPr>
          <p:cNvPr id="24579" name="Text Box 3">
            <a:extLst>
              <a:ext uri="{FF2B5EF4-FFF2-40B4-BE49-F238E27FC236}">
                <a16:creationId xmlns:a16="http://schemas.microsoft.com/office/drawing/2014/main" id="{06EBF596-31C8-4CE1-943C-F7EE3E4434DA}"/>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4580" name="Line 4">
            <a:extLst>
              <a:ext uri="{FF2B5EF4-FFF2-40B4-BE49-F238E27FC236}">
                <a16:creationId xmlns:a16="http://schemas.microsoft.com/office/drawing/2014/main" id="{3733658B-3A0B-49DF-BAC7-D5E9B3B8489F}"/>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1" name="Line 5">
            <a:extLst>
              <a:ext uri="{FF2B5EF4-FFF2-40B4-BE49-F238E27FC236}">
                <a16:creationId xmlns:a16="http://schemas.microsoft.com/office/drawing/2014/main" id="{07756956-992F-464A-BB91-DB062E9C3C15}"/>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2" name="Line 6">
            <a:extLst>
              <a:ext uri="{FF2B5EF4-FFF2-40B4-BE49-F238E27FC236}">
                <a16:creationId xmlns:a16="http://schemas.microsoft.com/office/drawing/2014/main" id="{5A0E250E-97D8-4584-8431-6F2EF85BB5A7}"/>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3" name="Text Box 7">
            <a:extLst>
              <a:ext uri="{FF2B5EF4-FFF2-40B4-BE49-F238E27FC236}">
                <a16:creationId xmlns:a16="http://schemas.microsoft.com/office/drawing/2014/main" id="{AE4D0D01-C230-4B3D-A33E-1FA0E0F382A5}"/>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4" name="Text Box 8">
            <a:extLst>
              <a:ext uri="{FF2B5EF4-FFF2-40B4-BE49-F238E27FC236}">
                <a16:creationId xmlns:a16="http://schemas.microsoft.com/office/drawing/2014/main" id="{7AE573EE-A060-4C9A-9018-7B9330504A7C}"/>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5" name="Text Box 9">
            <a:extLst>
              <a:ext uri="{FF2B5EF4-FFF2-40B4-BE49-F238E27FC236}">
                <a16:creationId xmlns:a16="http://schemas.microsoft.com/office/drawing/2014/main" id="{6A7471C9-B5E7-4B75-B84D-A3C7F53DE4E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6" name="Text Box 10">
            <a:extLst>
              <a:ext uri="{FF2B5EF4-FFF2-40B4-BE49-F238E27FC236}">
                <a16:creationId xmlns:a16="http://schemas.microsoft.com/office/drawing/2014/main" id="{73779898-623B-4513-9589-796FC95F93F4}"/>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7" name="Text Box 11">
            <a:extLst>
              <a:ext uri="{FF2B5EF4-FFF2-40B4-BE49-F238E27FC236}">
                <a16:creationId xmlns:a16="http://schemas.microsoft.com/office/drawing/2014/main" id="{7D4AED0D-83E4-4722-A22F-50C88B1D0F73}"/>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8" name="Text Box 12">
            <a:extLst>
              <a:ext uri="{FF2B5EF4-FFF2-40B4-BE49-F238E27FC236}">
                <a16:creationId xmlns:a16="http://schemas.microsoft.com/office/drawing/2014/main" id="{579E0BCC-7533-48E7-B061-21659FC6532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9" name="Text Box 13">
            <a:extLst>
              <a:ext uri="{FF2B5EF4-FFF2-40B4-BE49-F238E27FC236}">
                <a16:creationId xmlns:a16="http://schemas.microsoft.com/office/drawing/2014/main" id="{B79926EF-B83B-493F-88E4-47143C58A0B1}"/>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0" name="Text Box 14">
            <a:extLst>
              <a:ext uri="{FF2B5EF4-FFF2-40B4-BE49-F238E27FC236}">
                <a16:creationId xmlns:a16="http://schemas.microsoft.com/office/drawing/2014/main" id="{644C0957-B260-4F33-9489-81B74C91C5B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1" name="Text Box 15">
            <a:extLst>
              <a:ext uri="{FF2B5EF4-FFF2-40B4-BE49-F238E27FC236}">
                <a16:creationId xmlns:a16="http://schemas.microsoft.com/office/drawing/2014/main" id="{92A9196A-A086-42EA-BF52-643A36C3F379}"/>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2" name="Text Box 16">
            <a:extLst>
              <a:ext uri="{FF2B5EF4-FFF2-40B4-BE49-F238E27FC236}">
                <a16:creationId xmlns:a16="http://schemas.microsoft.com/office/drawing/2014/main" id="{1420B130-FC46-4A4B-9570-DF948C6FDD87}"/>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3" name="Text Box 17">
            <a:extLst>
              <a:ext uri="{FF2B5EF4-FFF2-40B4-BE49-F238E27FC236}">
                <a16:creationId xmlns:a16="http://schemas.microsoft.com/office/drawing/2014/main" id="{76E78D5A-D91F-4064-B93E-F2BD1AB17F36}"/>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4" name="Text Box 18">
            <a:extLst>
              <a:ext uri="{FF2B5EF4-FFF2-40B4-BE49-F238E27FC236}">
                <a16:creationId xmlns:a16="http://schemas.microsoft.com/office/drawing/2014/main" id="{32D0700B-2B73-4F1D-8900-6FD777911D32}"/>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5" name="Text Box 19">
            <a:extLst>
              <a:ext uri="{FF2B5EF4-FFF2-40B4-BE49-F238E27FC236}">
                <a16:creationId xmlns:a16="http://schemas.microsoft.com/office/drawing/2014/main" id="{F4502192-342D-48AD-8E7B-56F1CEE3FBAB}"/>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6" name="Text Box 20">
            <a:extLst>
              <a:ext uri="{FF2B5EF4-FFF2-40B4-BE49-F238E27FC236}">
                <a16:creationId xmlns:a16="http://schemas.microsoft.com/office/drawing/2014/main" id="{2556D70B-0D29-4CD1-8805-73EC0C8630E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7" name="Text Box 21">
            <a:extLst>
              <a:ext uri="{FF2B5EF4-FFF2-40B4-BE49-F238E27FC236}">
                <a16:creationId xmlns:a16="http://schemas.microsoft.com/office/drawing/2014/main" id="{39988752-5A04-4E84-8BAD-C9A13DEC18CD}"/>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4598" name="Oval 22">
            <a:extLst>
              <a:ext uri="{FF2B5EF4-FFF2-40B4-BE49-F238E27FC236}">
                <a16:creationId xmlns:a16="http://schemas.microsoft.com/office/drawing/2014/main" id="{C9629F3F-B3A2-473D-880E-75490EB3A023}"/>
              </a:ext>
            </a:extLst>
          </p:cNvPr>
          <p:cNvSpPr>
            <a:spLocks noChangeArrowheads="1"/>
          </p:cNvSpPr>
          <p:nvPr/>
        </p:nvSpPr>
        <p:spPr bwMode="auto">
          <a:xfrm>
            <a:off x="1096963" y="5889625"/>
            <a:ext cx="3409950" cy="1577975"/>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29F690-5748-4EA9-B014-1AE6A4329CE6}"/>
              </a:ext>
            </a:extLst>
          </p:cNvPr>
          <p:cNvSpPr>
            <a:spLocks noGrp="1" noChangeArrowheads="1"/>
          </p:cNvSpPr>
          <p:nvPr>
            <p:ph type="title"/>
          </p:nvPr>
        </p:nvSpPr>
        <p:spPr/>
        <p:txBody>
          <a:bodyPr/>
          <a:lstStyle/>
          <a:p>
            <a:r>
              <a:rPr lang="en-US" altLang="en-US"/>
              <a:t>Association Rule Discovery</a:t>
            </a:r>
          </a:p>
        </p:txBody>
      </p:sp>
      <p:sp>
        <p:nvSpPr>
          <p:cNvPr id="25603" name="Rectangle 3">
            <a:extLst>
              <a:ext uri="{FF2B5EF4-FFF2-40B4-BE49-F238E27FC236}">
                <a16:creationId xmlns:a16="http://schemas.microsoft.com/office/drawing/2014/main" id="{C0F0EE0E-E0ED-46F4-ACD2-54CFA4592737}"/>
              </a:ext>
            </a:extLst>
          </p:cNvPr>
          <p:cNvSpPr>
            <a:spLocks noGrp="1" noChangeArrowheads="1"/>
          </p:cNvSpPr>
          <p:nvPr>
            <p:ph idx="1"/>
          </p:nvPr>
        </p:nvSpPr>
        <p:spPr>
          <a:xfrm>
            <a:off x="693043" y="2012414"/>
            <a:ext cx="6404669" cy="2278063"/>
          </a:xfrm>
        </p:spPr>
        <p:txBody>
          <a:bodyPr>
            <a:normAutofit lnSpcReduction="10000"/>
          </a:bodyPr>
          <a:lstStyle/>
          <a:p>
            <a:r>
              <a:rPr lang="en-US" altLang="en-US" dirty="0"/>
              <a:t>Given is a set of transactions. Each contains a number of items.</a:t>
            </a:r>
          </a:p>
          <a:p>
            <a:r>
              <a:rPr lang="en-US" altLang="en-US" dirty="0"/>
              <a:t>Produce dependency rules of the form</a:t>
            </a:r>
            <a:br>
              <a:rPr lang="en-US" altLang="en-US" dirty="0"/>
            </a:br>
            <a:r>
              <a:rPr lang="en-US" altLang="en-US" dirty="0"/>
              <a:t>					LHS → RHS</a:t>
            </a:r>
          </a:p>
          <a:p>
            <a:r>
              <a:rPr lang="en-US" altLang="en-US" dirty="0"/>
              <a:t>which indicate that if the set of items in the LHS are in a transaction, then the transaction likely will also contain the RHS item.</a:t>
            </a:r>
          </a:p>
        </p:txBody>
      </p:sp>
      <p:graphicFrame>
        <p:nvGraphicFramePr>
          <p:cNvPr id="4" name="Diagram 3">
            <a:extLst>
              <a:ext uri="{FF2B5EF4-FFF2-40B4-BE49-F238E27FC236}">
                <a16:creationId xmlns:a16="http://schemas.microsoft.com/office/drawing/2014/main" id="{709D588B-34F0-4E72-9A80-F9F638B565FB}"/>
              </a:ext>
            </a:extLst>
          </p:cNvPr>
          <p:cNvGraphicFramePr/>
          <p:nvPr>
            <p:extLst>
              <p:ext uri="{D42A27DB-BD31-4B8C-83A1-F6EECF244321}">
                <p14:modId xmlns:p14="http://schemas.microsoft.com/office/powerpoint/2010/main" val="3559453546"/>
              </p:ext>
            </p:extLst>
          </p:nvPr>
        </p:nvGraphicFramePr>
        <p:xfrm>
          <a:off x="6202363" y="5353050"/>
          <a:ext cx="2683434" cy="74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605" name="Group 5">
            <a:extLst>
              <a:ext uri="{FF2B5EF4-FFF2-40B4-BE49-F238E27FC236}">
                <a16:creationId xmlns:a16="http://schemas.microsoft.com/office/drawing/2014/main" id="{19E5786D-E25F-42B0-86D3-31F19389D5C3}"/>
              </a:ext>
            </a:extLst>
          </p:cNvPr>
          <p:cNvGraphicFramePr>
            <a:graphicFrameLocks noGrp="1"/>
          </p:cNvGraphicFramePr>
          <p:nvPr>
            <p:extLst>
              <p:ext uri="{D42A27DB-BD31-4B8C-83A1-F6EECF244321}">
                <p14:modId xmlns:p14="http://schemas.microsoft.com/office/powerpoint/2010/main" val="2708156726"/>
              </p:ext>
            </p:extLst>
          </p:nvPr>
        </p:nvGraphicFramePr>
        <p:xfrm>
          <a:off x="817563" y="4484688"/>
          <a:ext cx="4073525" cy="2278063"/>
        </p:xfrm>
        <a:graphic>
          <a:graphicData uri="http://schemas.openxmlformats.org/drawingml/2006/table">
            <a:tbl>
              <a:tblPr firstRow="1" firstCol="1" bandRow="1">
                <a:tableStyleId>{74C1A8A3-306A-4EB7-A6B1-4F7E0EB9C5D6}</a:tableStyleId>
              </a:tblPr>
              <a:tblGrid>
                <a:gridCol w="741362">
                  <a:extLst>
                    <a:ext uri="{9D8B030D-6E8A-4147-A177-3AD203B41FA5}">
                      <a16:colId xmlns:a16="http://schemas.microsoft.com/office/drawing/2014/main" val="2812861402"/>
                    </a:ext>
                  </a:extLst>
                </a:gridCol>
                <a:gridCol w="3332163">
                  <a:extLst>
                    <a:ext uri="{9D8B030D-6E8A-4147-A177-3AD203B41FA5}">
                      <a16:colId xmlns:a16="http://schemas.microsoft.com/office/drawing/2014/main" val="3101056078"/>
                    </a:ext>
                  </a:extLst>
                </a:gridCol>
              </a:tblGrid>
              <a:tr h="419100">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TID</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Items</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1674578702"/>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1</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Bread, Coke,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183589821"/>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2</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Beer, Bread</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533009344"/>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3</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Coke,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3404074527"/>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4</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Bread,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4077875941"/>
                  </a:ext>
                </a:extLst>
              </a:tr>
              <a:tr h="373063">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5</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Coke, Diaper,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781492990"/>
                  </a:ext>
                </a:extLst>
              </a:tr>
            </a:tbl>
          </a:graphicData>
        </a:graphic>
      </p:graphicFrame>
      <p:sp>
        <p:nvSpPr>
          <p:cNvPr id="25618" name="Text Box 18">
            <a:extLst>
              <a:ext uri="{FF2B5EF4-FFF2-40B4-BE49-F238E27FC236}">
                <a16:creationId xmlns:a16="http://schemas.microsoft.com/office/drawing/2014/main" id="{9074A020-C2F7-4BBB-8CCD-D6C91E49FC8E}"/>
              </a:ext>
            </a:extLst>
          </p:cNvPr>
          <p:cNvSpPr txBox="1">
            <a:spLocks noChangeArrowheads="1"/>
          </p:cNvSpPr>
          <p:nvPr/>
        </p:nvSpPr>
        <p:spPr bwMode="auto">
          <a:xfrm>
            <a:off x="1790700" y="6835775"/>
            <a:ext cx="23780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a:t>Transaction data</a:t>
            </a:r>
          </a:p>
        </p:txBody>
      </p:sp>
      <p:sp>
        <p:nvSpPr>
          <p:cNvPr id="25619" name="Text Box 19">
            <a:extLst>
              <a:ext uri="{FF2B5EF4-FFF2-40B4-BE49-F238E27FC236}">
                <a16:creationId xmlns:a16="http://schemas.microsoft.com/office/drawing/2014/main" id="{68E34CB0-FCC2-45CF-A41A-801041D31C05}"/>
              </a:ext>
            </a:extLst>
          </p:cNvPr>
          <p:cNvSpPr txBox="1">
            <a:spLocks noChangeArrowheads="1"/>
          </p:cNvSpPr>
          <p:nvPr/>
        </p:nvSpPr>
        <p:spPr bwMode="auto">
          <a:xfrm>
            <a:off x="6545263" y="6810375"/>
            <a:ext cx="22272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a:t>Discovered Rules</a:t>
            </a:r>
          </a:p>
        </p:txBody>
      </p:sp>
      <p:sp>
        <p:nvSpPr>
          <p:cNvPr id="25620" name="AutoShape 20">
            <a:extLst>
              <a:ext uri="{FF2B5EF4-FFF2-40B4-BE49-F238E27FC236}">
                <a16:creationId xmlns:a16="http://schemas.microsoft.com/office/drawing/2014/main" id="{9EC5FD03-C3E8-492A-AC13-62C0848C09D8}"/>
              </a:ext>
            </a:extLst>
          </p:cNvPr>
          <p:cNvSpPr>
            <a:spLocks noChangeArrowheads="1"/>
          </p:cNvSpPr>
          <p:nvPr/>
        </p:nvSpPr>
        <p:spPr bwMode="auto">
          <a:xfrm>
            <a:off x="5264150" y="5445125"/>
            <a:ext cx="639763" cy="549275"/>
          </a:xfrm>
          <a:prstGeom prst="rightArrow">
            <a:avLst>
              <a:gd name="adj1" fmla="val 50000"/>
              <a:gd name="adj2" fmla="val 29119"/>
            </a:avLst>
          </a:prstGeom>
          <a:ln/>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pic>
        <p:nvPicPr>
          <p:cNvPr id="24" name="Picture 8" descr="Smart Shopping Guide for Healthy Meals | Food Network">
            <a:extLst>
              <a:ext uri="{FF2B5EF4-FFF2-40B4-BE49-F238E27FC236}">
                <a16:creationId xmlns:a16="http://schemas.microsoft.com/office/drawing/2014/main" id="{B7C6FB47-EC8F-4F75-BB02-FBFA2CBD95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 b="310"/>
          <a:stretch/>
        </p:blipFill>
        <p:spPr bwMode="auto">
          <a:xfrm>
            <a:off x="7326312" y="16712"/>
            <a:ext cx="2401076" cy="31914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a:extLst>
              <a:ext uri="{FF2B5EF4-FFF2-40B4-BE49-F238E27FC236}">
                <a16:creationId xmlns:a16="http://schemas.microsoft.com/office/drawing/2014/main" id="{015FCFFF-F185-4378-9D64-C05B5250E46E}"/>
              </a:ext>
            </a:extLst>
          </p:cNvPr>
          <p:cNvSpPr>
            <a:spLocks noGrp="1" noChangeArrowheads="1"/>
          </p:cNvSpPr>
          <p:nvPr>
            <p:ph type="title"/>
          </p:nvPr>
        </p:nvSpPr>
        <p:spPr>
          <a:xfrm>
            <a:off x="529232" y="358659"/>
            <a:ext cx="3612061" cy="2157054"/>
          </a:xfrm>
        </p:spPr>
        <p:txBody>
          <a:bodyPr anchor="b">
            <a:normAutofit/>
          </a:bodyPr>
          <a:lstStyle/>
          <a:p>
            <a:r>
              <a:rPr lang="en-US" altLang="en-US" sz="3600"/>
              <a:t>Association Rule Discovery </a:t>
            </a:r>
            <a:br>
              <a:rPr lang="en-US" altLang="en-US" sz="3600"/>
            </a:br>
            <a:r>
              <a:rPr lang="en-US" altLang="en-US" sz="3600"/>
              <a:t>Marketing and Sales Promotion</a:t>
            </a:r>
          </a:p>
        </p:txBody>
      </p:sp>
      <p:sp>
        <p:nvSpPr>
          <p:cNvPr id="7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2" y="2851681"/>
            <a:ext cx="2872978" cy="20159"/>
          </a:xfrm>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 name="connsiteX0" fmla="*/ 0 w 2872978"/>
              <a:gd name="connsiteY0" fmla="*/ 0 h 20159"/>
              <a:gd name="connsiteX1" fmla="*/ 517136 w 2872978"/>
              <a:gd name="connsiteY1" fmla="*/ 0 h 20159"/>
              <a:gd name="connsiteX2" fmla="*/ 1149191 w 2872978"/>
              <a:gd name="connsiteY2" fmla="*/ 0 h 20159"/>
              <a:gd name="connsiteX3" fmla="*/ 1637597 w 2872978"/>
              <a:gd name="connsiteY3" fmla="*/ 0 h 20159"/>
              <a:gd name="connsiteX4" fmla="*/ 2126004 w 2872978"/>
              <a:gd name="connsiteY4" fmla="*/ 0 h 20159"/>
              <a:gd name="connsiteX5" fmla="*/ 2872978 w 2872978"/>
              <a:gd name="connsiteY5" fmla="*/ 0 h 20159"/>
              <a:gd name="connsiteX6" fmla="*/ 2872978 w 2872978"/>
              <a:gd name="connsiteY6" fmla="*/ 20159 h 20159"/>
              <a:gd name="connsiteX7" fmla="*/ 2327112 w 2872978"/>
              <a:gd name="connsiteY7" fmla="*/ 20159 h 20159"/>
              <a:gd name="connsiteX8" fmla="*/ 1781246 w 2872978"/>
              <a:gd name="connsiteY8" fmla="*/ 20159 h 20159"/>
              <a:gd name="connsiteX9" fmla="*/ 1235381 w 2872978"/>
              <a:gd name="connsiteY9" fmla="*/ 20159 h 20159"/>
              <a:gd name="connsiteX10" fmla="*/ 60332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87894" y="44230"/>
                  <a:pt x="450201" y="-6808"/>
                  <a:pt x="574596" y="0"/>
                </a:cubicBezTo>
                <a:cubicBezTo>
                  <a:pt x="682761" y="-14055"/>
                  <a:pt x="869093" y="-31744"/>
                  <a:pt x="1120461" y="0"/>
                </a:cubicBezTo>
                <a:cubicBezTo>
                  <a:pt x="1369445" y="10713"/>
                  <a:pt x="1564668" y="14387"/>
                  <a:pt x="1666327" y="0"/>
                </a:cubicBezTo>
                <a:cubicBezTo>
                  <a:pt x="1784797" y="-8086"/>
                  <a:pt x="2134644" y="-34705"/>
                  <a:pt x="2298382" y="0"/>
                </a:cubicBezTo>
                <a:cubicBezTo>
                  <a:pt x="2501725" y="14499"/>
                  <a:pt x="2727381" y="-8141"/>
                  <a:pt x="2872978" y="0"/>
                </a:cubicBezTo>
                <a:cubicBezTo>
                  <a:pt x="2873215" y="6141"/>
                  <a:pt x="2871421" y="13149"/>
                  <a:pt x="2872978" y="20159"/>
                </a:cubicBezTo>
                <a:cubicBezTo>
                  <a:pt x="2580485" y="-8961"/>
                  <a:pt x="2409818" y="16037"/>
                  <a:pt x="2298382" y="20159"/>
                </a:cubicBezTo>
                <a:cubicBezTo>
                  <a:pt x="2175217" y="69850"/>
                  <a:pt x="2030770" y="49838"/>
                  <a:pt x="1809976" y="20159"/>
                </a:cubicBezTo>
                <a:cubicBezTo>
                  <a:pt x="1627036" y="364"/>
                  <a:pt x="1520757" y="13914"/>
                  <a:pt x="1264110" y="20159"/>
                </a:cubicBezTo>
                <a:cubicBezTo>
                  <a:pt x="1012544" y="7880"/>
                  <a:pt x="908671" y="41110"/>
                  <a:pt x="718245" y="20159"/>
                </a:cubicBezTo>
                <a:cubicBezTo>
                  <a:pt x="496819" y="25953"/>
                  <a:pt x="185934" y="53695"/>
                  <a:pt x="0" y="20159"/>
                </a:cubicBezTo>
                <a:cubicBezTo>
                  <a:pt x="-1155" y="14001"/>
                  <a:pt x="744" y="9577"/>
                  <a:pt x="0" y="0"/>
                </a:cubicBezTo>
                <a:close/>
              </a:path>
              <a:path w="2872978" h="20159" stroke="0" extrusionOk="0">
                <a:moveTo>
                  <a:pt x="0" y="0"/>
                </a:moveTo>
                <a:cubicBezTo>
                  <a:pt x="245710" y="-1114"/>
                  <a:pt x="385682" y="-15399"/>
                  <a:pt x="517136" y="0"/>
                </a:cubicBezTo>
                <a:cubicBezTo>
                  <a:pt x="669378" y="20126"/>
                  <a:pt x="801950" y="11703"/>
                  <a:pt x="1149191" y="0"/>
                </a:cubicBezTo>
                <a:cubicBezTo>
                  <a:pt x="1456160" y="-31106"/>
                  <a:pt x="1544839" y="12188"/>
                  <a:pt x="1637597" y="0"/>
                </a:cubicBezTo>
                <a:cubicBezTo>
                  <a:pt x="1765162" y="-2582"/>
                  <a:pt x="1893608" y="-17414"/>
                  <a:pt x="2126004" y="0"/>
                </a:cubicBezTo>
                <a:cubicBezTo>
                  <a:pt x="2355419" y="20048"/>
                  <a:pt x="2725988" y="-60679"/>
                  <a:pt x="2872978" y="0"/>
                </a:cubicBezTo>
                <a:cubicBezTo>
                  <a:pt x="2872170" y="8930"/>
                  <a:pt x="2873625" y="15456"/>
                  <a:pt x="2872978" y="20159"/>
                </a:cubicBezTo>
                <a:cubicBezTo>
                  <a:pt x="2703749" y="57722"/>
                  <a:pt x="2592005" y="14438"/>
                  <a:pt x="2327112" y="20159"/>
                </a:cubicBezTo>
                <a:cubicBezTo>
                  <a:pt x="2073199" y="11786"/>
                  <a:pt x="2020090" y="6164"/>
                  <a:pt x="1781246" y="20159"/>
                </a:cubicBezTo>
                <a:cubicBezTo>
                  <a:pt x="1536104" y="37780"/>
                  <a:pt x="1510751" y="23216"/>
                  <a:pt x="1235381" y="20159"/>
                </a:cubicBezTo>
                <a:cubicBezTo>
                  <a:pt x="967672" y="297"/>
                  <a:pt x="871252" y="-7764"/>
                  <a:pt x="603325" y="20159"/>
                </a:cubicBezTo>
                <a:cubicBezTo>
                  <a:pt x="311662" y="20616"/>
                  <a:pt x="187976" y="11953"/>
                  <a:pt x="0" y="20159"/>
                </a:cubicBezTo>
                <a:cubicBezTo>
                  <a:pt x="-1026" y="11500"/>
                  <a:pt x="-167" y="7085"/>
                  <a:pt x="0" y="0"/>
                </a:cubicBezTo>
                <a:close/>
              </a:path>
              <a:path w="2872978" h="20159" fill="none" stroke="0" extrusionOk="0">
                <a:moveTo>
                  <a:pt x="0" y="0"/>
                </a:moveTo>
                <a:cubicBezTo>
                  <a:pt x="188515" y="1279"/>
                  <a:pt x="449183" y="18853"/>
                  <a:pt x="574596" y="0"/>
                </a:cubicBezTo>
                <a:cubicBezTo>
                  <a:pt x="705020" y="-11647"/>
                  <a:pt x="854373" y="-8770"/>
                  <a:pt x="1120461" y="0"/>
                </a:cubicBezTo>
                <a:cubicBezTo>
                  <a:pt x="1374716" y="4831"/>
                  <a:pt x="1537365" y="43390"/>
                  <a:pt x="1666327" y="0"/>
                </a:cubicBezTo>
                <a:cubicBezTo>
                  <a:pt x="1784377" y="22775"/>
                  <a:pt x="2054343" y="-7724"/>
                  <a:pt x="2298382" y="0"/>
                </a:cubicBezTo>
                <a:cubicBezTo>
                  <a:pt x="2480781" y="16631"/>
                  <a:pt x="2711167" y="20893"/>
                  <a:pt x="2872978" y="0"/>
                </a:cubicBezTo>
                <a:cubicBezTo>
                  <a:pt x="2874584" y="6686"/>
                  <a:pt x="2871972" y="13458"/>
                  <a:pt x="2872978" y="20159"/>
                </a:cubicBezTo>
                <a:cubicBezTo>
                  <a:pt x="2588961" y="14195"/>
                  <a:pt x="2411908" y="1872"/>
                  <a:pt x="2298382" y="20159"/>
                </a:cubicBezTo>
                <a:cubicBezTo>
                  <a:pt x="2197475" y="59669"/>
                  <a:pt x="2016311" y="42185"/>
                  <a:pt x="1809976" y="20159"/>
                </a:cubicBezTo>
                <a:cubicBezTo>
                  <a:pt x="1631011" y="-7489"/>
                  <a:pt x="1514607" y="14016"/>
                  <a:pt x="1264110" y="20159"/>
                </a:cubicBezTo>
                <a:cubicBezTo>
                  <a:pt x="1010807" y="39237"/>
                  <a:pt x="904891" y="39389"/>
                  <a:pt x="718245" y="20159"/>
                </a:cubicBezTo>
                <a:cubicBezTo>
                  <a:pt x="531594" y="-23689"/>
                  <a:pt x="136574" y="68392"/>
                  <a:pt x="0" y="20159"/>
                </a:cubicBezTo>
                <a:cubicBezTo>
                  <a:pt x="-624" y="13698"/>
                  <a:pt x="-94" y="996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72719" y="24730"/>
                          <a:pt x="453930" y="-2711"/>
                          <a:pt x="574596" y="0"/>
                        </a:cubicBezTo>
                        <a:cubicBezTo>
                          <a:pt x="695262" y="2711"/>
                          <a:pt x="865623" y="-7967"/>
                          <a:pt x="1120461" y="0"/>
                        </a:cubicBezTo>
                        <a:cubicBezTo>
                          <a:pt x="1375299" y="7967"/>
                          <a:pt x="1550624" y="18063"/>
                          <a:pt x="1666327" y="0"/>
                        </a:cubicBezTo>
                        <a:cubicBezTo>
                          <a:pt x="1782030" y="-18063"/>
                          <a:pt x="2095408" y="-11159"/>
                          <a:pt x="2298382" y="0"/>
                        </a:cubicBezTo>
                        <a:cubicBezTo>
                          <a:pt x="2501357" y="11159"/>
                          <a:pt x="2725122" y="-5565"/>
                          <a:pt x="2872978" y="0"/>
                        </a:cubicBezTo>
                        <a:cubicBezTo>
                          <a:pt x="2873229" y="6810"/>
                          <a:pt x="2872668" y="13749"/>
                          <a:pt x="2872978" y="20159"/>
                        </a:cubicBezTo>
                        <a:cubicBezTo>
                          <a:pt x="2601857" y="1392"/>
                          <a:pt x="2424161" y="-5241"/>
                          <a:pt x="2298382" y="20159"/>
                        </a:cubicBezTo>
                        <a:cubicBezTo>
                          <a:pt x="2172603" y="45559"/>
                          <a:pt x="1996400" y="43222"/>
                          <a:pt x="1809976" y="20159"/>
                        </a:cubicBezTo>
                        <a:cubicBezTo>
                          <a:pt x="1623552" y="-2904"/>
                          <a:pt x="1525733" y="14029"/>
                          <a:pt x="1264110" y="20159"/>
                        </a:cubicBezTo>
                        <a:cubicBezTo>
                          <a:pt x="1002487" y="26289"/>
                          <a:pt x="908261" y="32758"/>
                          <a:pt x="718245" y="20159"/>
                        </a:cubicBezTo>
                        <a:cubicBezTo>
                          <a:pt x="528229" y="7560"/>
                          <a:pt x="176399" y="52889"/>
                          <a:pt x="0" y="20159"/>
                        </a:cubicBezTo>
                        <a:cubicBezTo>
                          <a:pt x="-524" y="14018"/>
                          <a:pt x="20" y="10045"/>
                          <a:pt x="0" y="0"/>
                        </a:cubicBezTo>
                        <a:close/>
                      </a:path>
                      <a:path w="2872978" h="20159" stroke="0" extrusionOk="0">
                        <a:moveTo>
                          <a:pt x="0" y="0"/>
                        </a:moveTo>
                        <a:cubicBezTo>
                          <a:pt x="246331" y="2114"/>
                          <a:pt x="364990" y="-5865"/>
                          <a:pt x="517136" y="0"/>
                        </a:cubicBezTo>
                        <a:cubicBezTo>
                          <a:pt x="669282" y="5865"/>
                          <a:pt x="842769" y="11362"/>
                          <a:pt x="1149191" y="0"/>
                        </a:cubicBezTo>
                        <a:cubicBezTo>
                          <a:pt x="1455613" y="-11362"/>
                          <a:pt x="1529783" y="19802"/>
                          <a:pt x="1637597" y="0"/>
                        </a:cubicBezTo>
                        <a:cubicBezTo>
                          <a:pt x="1745411" y="-19802"/>
                          <a:pt x="1889711" y="-2153"/>
                          <a:pt x="2126004" y="0"/>
                        </a:cubicBezTo>
                        <a:cubicBezTo>
                          <a:pt x="2362297" y="2153"/>
                          <a:pt x="2713040" y="-27867"/>
                          <a:pt x="2872978" y="0"/>
                        </a:cubicBezTo>
                        <a:cubicBezTo>
                          <a:pt x="2872096" y="10021"/>
                          <a:pt x="2872682" y="15417"/>
                          <a:pt x="2872978" y="20159"/>
                        </a:cubicBezTo>
                        <a:cubicBezTo>
                          <a:pt x="2703040" y="42908"/>
                          <a:pt x="2574829" y="18390"/>
                          <a:pt x="2327112" y="20159"/>
                        </a:cubicBezTo>
                        <a:cubicBezTo>
                          <a:pt x="2079395" y="21928"/>
                          <a:pt x="2026258" y="1563"/>
                          <a:pt x="1781246" y="20159"/>
                        </a:cubicBezTo>
                        <a:cubicBezTo>
                          <a:pt x="1536234" y="38755"/>
                          <a:pt x="1507455" y="22167"/>
                          <a:pt x="1235381" y="20159"/>
                        </a:cubicBezTo>
                        <a:cubicBezTo>
                          <a:pt x="963308" y="18151"/>
                          <a:pt x="884834" y="-8814"/>
                          <a:pt x="603325" y="20159"/>
                        </a:cubicBezTo>
                        <a:cubicBezTo>
                          <a:pt x="321816" y="49132"/>
                          <a:pt x="204416" y="11299"/>
                          <a:pt x="0" y="20159"/>
                        </a:cubicBezTo>
                        <a:cubicBezTo>
                          <a:pt x="-804" y="10795"/>
                          <a:pt x="-25" y="70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3">
            <a:extLst>
              <a:ext uri="{FF2B5EF4-FFF2-40B4-BE49-F238E27FC236}">
                <a16:creationId xmlns:a16="http://schemas.microsoft.com/office/drawing/2014/main" id="{9E6C463F-BBBB-4C64-B9A0-8D6A72FC81AD}"/>
              </a:ext>
            </a:extLst>
          </p:cNvPr>
          <p:cNvSpPr>
            <a:spLocks noGrp="1" noChangeArrowheads="1"/>
          </p:cNvSpPr>
          <p:nvPr>
            <p:ph idx="1"/>
          </p:nvPr>
        </p:nvSpPr>
        <p:spPr>
          <a:xfrm>
            <a:off x="529232" y="3166839"/>
            <a:ext cx="3508697" cy="3660421"/>
          </a:xfrm>
        </p:spPr>
        <p:txBody>
          <a:bodyPr>
            <a:normAutofit/>
          </a:bodyPr>
          <a:lstStyle/>
          <a:p>
            <a:r>
              <a:rPr lang="en-US" altLang="en-US" sz="1500"/>
              <a:t>Let the rule discovered be </a:t>
            </a:r>
            <a:br>
              <a:rPr lang="en-US" altLang="en-US" sz="1500"/>
            </a:br>
            <a:r>
              <a:rPr lang="en-US" altLang="en-US" sz="1500"/>
              <a:t>	</a:t>
            </a:r>
            <a:br>
              <a:rPr lang="en-US" altLang="en-US" sz="1500"/>
            </a:br>
            <a:r>
              <a:rPr lang="en-US" altLang="en-US" sz="1500"/>
              <a:t>       {Potato Chips, … } → {Soft drink}</a:t>
            </a:r>
            <a:br>
              <a:rPr lang="en-US" altLang="en-US" sz="1500"/>
            </a:br>
            <a:endParaRPr lang="en-US" altLang="en-US" sz="1500"/>
          </a:p>
          <a:p>
            <a:r>
              <a:rPr lang="en-US" altLang="en-US" sz="1500" b="1"/>
              <a:t>Soft drink as RHS</a:t>
            </a:r>
            <a:r>
              <a:rPr lang="en-US" altLang="en-US" sz="1500"/>
              <a:t>: What should be done to boost sales? Discount Potato Chips?</a:t>
            </a:r>
          </a:p>
          <a:p>
            <a:r>
              <a:rPr lang="en-US" altLang="en-US" sz="1500" b="1"/>
              <a:t>Potato Chips in LHS</a:t>
            </a:r>
            <a:r>
              <a:rPr lang="en-US" altLang="en-US" sz="1500"/>
              <a:t>:  Shows which products would be affected if the store discontinues selling Potato Chips.</a:t>
            </a:r>
          </a:p>
          <a:p>
            <a:r>
              <a:rPr lang="en-US" altLang="en-US" sz="1500" b="1"/>
              <a:t>Potato Chips in LHS and Soft drink in RHS</a:t>
            </a:r>
            <a:r>
              <a:rPr lang="en-US" altLang="en-US" sz="1500"/>
              <a:t>: What products should be sold with Potato Chips to promote sales of Soft drinks!</a:t>
            </a:r>
          </a:p>
        </p:txBody>
      </p:sp>
      <p:pic>
        <p:nvPicPr>
          <p:cNvPr id="26632" name="Picture 8" descr="Smart Shopping Guide for Healthy Meals | Food Network">
            <a:extLst>
              <a:ext uri="{FF2B5EF4-FFF2-40B4-BE49-F238E27FC236}">
                <a16:creationId xmlns:a16="http://schemas.microsoft.com/office/drawing/2014/main" id="{E687486C-E51A-410E-B092-F03EB0425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10"/>
          <a:stretch/>
        </p:blipFill>
        <p:spPr bwMode="auto">
          <a:xfrm>
            <a:off x="4391836" y="10"/>
            <a:ext cx="5687529" cy="755966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9224"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5"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6"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7"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b="1"/>
              <a:t>What is Data Mining?</a:t>
            </a:r>
          </a:p>
          <a:p>
            <a:r>
              <a:rPr lang="en-US" altLang="en-US" sz="1900"/>
              <a:t>Data Mining Tasks</a:t>
            </a:r>
          </a:p>
          <a:p>
            <a:r>
              <a:rPr lang="en-US" altLang="en-US" sz="1900"/>
              <a:t>Relationship to Statistics, Optimization, Machine Learning and AI</a:t>
            </a:r>
          </a:p>
          <a:p>
            <a:r>
              <a:rPr lang="en-US" altLang="en-US" sz="1900"/>
              <a:t>Tools</a:t>
            </a:r>
          </a:p>
          <a:p>
            <a:r>
              <a:rPr lang="en-US" altLang="en-US" sz="1900"/>
              <a:t>Data</a:t>
            </a:r>
          </a:p>
          <a:p>
            <a:r>
              <a:rPr lang="en-US" altLang="en-US" sz="1900"/>
              <a:t>Legal, Privacy and Security Issues</a:t>
            </a:r>
          </a:p>
        </p:txBody>
      </p:sp>
      <p:sp>
        <p:nvSpPr>
          <p:cNvPr id="9228"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8418F8EA-411C-AFF9-8C4C-91712478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773392"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874F37C8-7541-4DF2-80CA-D4A3F228EA2A}"/>
              </a:ext>
            </a:extLst>
          </p:cNvPr>
          <p:cNvSpPr>
            <a:spLocks noGrp="1" noChangeArrowheads="1"/>
          </p:cNvSpPr>
          <p:nvPr>
            <p:ph type="title"/>
          </p:nvPr>
        </p:nvSpPr>
        <p:spPr>
          <a:xfrm>
            <a:off x="397712" y="4136821"/>
            <a:ext cx="2720981" cy="2703633"/>
          </a:xfrm>
        </p:spPr>
        <p:txBody>
          <a:bodyPr anchor="ctr">
            <a:normAutofit/>
          </a:bodyPr>
          <a:lstStyle/>
          <a:p>
            <a:r>
              <a:rPr lang="en-US" altLang="en-US" sz="3200"/>
              <a:t>Association Rule Discovery </a:t>
            </a:r>
            <a:br>
              <a:rPr lang="en-US" altLang="en-US" sz="3200"/>
            </a:br>
            <a:r>
              <a:rPr lang="en-US" altLang="en-US" sz="3200"/>
              <a:t>Supermarket shelf management</a:t>
            </a:r>
          </a:p>
        </p:txBody>
      </p:sp>
      <p:pic>
        <p:nvPicPr>
          <p:cNvPr id="27651" name="Picture 3">
            <a:extLst>
              <a:ext uri="{FF2B5EF4-FFF2-40B4-BE49-F238E27FC236}">
                <a16:creationId xmlns:a16="http://schemas.microsoft.com/office/drawing/2014/main" id="{E3CC914A-5DBF-4B71-9D59-D4A8F3CA1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34" r="2" b="20480"/>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0" name="Rectangle 2">
            <a:extLst>
              <a:ext uri="{FF2B5EF4-FFF2-40B4-BE49-F238E27FC236}">
                <a16:creationId xmlns:a16="http://schemas.microsoft.com/office/drawing/2014/main" id="{1DA6BB3F-A7A8-426C-868B-237F336139E1}"/>
              </a:ext>
            </a:extLst>
          </p:cNvPr>
          <p:cNvSpPr>
            <a:spLocks noGrp="1" noChangeArrowheads="1"/>
          </p:cNvSpPr>
          <p:nvPr>
            <p:ph idx="1"/>
          </p:nvPr>
        </p:nvSpPr>
        <p:spPr>
          <a:xfrm>
            <a:off x="3492485" y="4136822"/>
            <a:ext cx="6189111" cy="2703633"/>
          </a:xfrm>
        </p:spPr>
        <p:txBody>
          <a:bodyPr anchor="ctr">
            <a:normAutofit/>
          </a:bodyPr>
          <a:lstStyle/>
          <a:p>
            <a:r>
              <a:rPr lang="en-US" altLang="en-US" sz="1600" b="1" dirty="0"/>
              <a:t>Goal</a:t>
            </a:r>
            <a:r>
              <a:rPr lang="en-US" altLang="en-US" sz="1600" dirty="0"/>
              <a:t>: To identify items </a:t>
            </a:r>
            <a:br>
              <a:rPr lang="en-US" altLang="en-US" sz="1600" dirty="0"/>
            </a:br>
            <a:r>
              <a:rPr lang="en-US" altLang="en-US" sz="1600" dirty="0"/>
              <a:t>that are bought together by </a:t>
            </a:r>
            <a:br>
              <a:rPr lang="en-US" altLang="en-US" sz="1600" dirty="0"/>
            </a:br>
            <a:r>
              <a:rPr lang="en-US" altLang="en-US" sz="1600" dirty="0"/>
              <a:t>sufficiently many customers.</a:t>
            </a:r>
          </a:p>
          <a:p>
            <a:r>
              <a:rPr lang="en-US" altLang="en-US" sz="1600" b="1" dirty="0"/>
              <a:t>Approach</a:t>
            </a:r>
            <a:r>
              <a:rPr lang="en-US" altLang="en-US" sz="1600" dirty="0"/>
              <a:t>: </a:t>
            </a:r>
          </a:p>
          <a:p>
            <a:pPr lvl="1"/>
            <a:r>
              <a:rPr lang="en-US" altLang="en-US" sz="1600" dirty="0"/>
              <a:t>Process the point-of-sale data</a:t>
            </a:r>
            <a:br>
              <a:rPr lang="en-US" altLang="en-US" sz="1600" dirty="0"/>
            </a:br>
            <a:r>
              <a:rPr lang="en-US" altLang="en-US" sz="1600" dirty="0"/>
              <a:t>to find dependencies among items.</a:t>
            </a:r>
          </a:p>
          <a:p>
            <a:pPr lvl="1"/>
            <a:r>
              <a:rPr lang="en-US" altLang="en-US" sz="1600" dirty="0"/>
              <a:t>Place dependent items</a:t>
            </a:r>
          </a:p>
          <a:p>
            <a:pPr lvl="2"/>
            <a:r>
              <a:rPr lang="en-US" altLang="en-US" sz="1600" dirty="0"/>
              <a:t>close to each other (convenience). </a:t>
            </a:r>
          </a:p>
          <a:p>
            <a:pPr lvl="2"/>
            <a:r>
              <a:rPr lang="en-US" altLang="en-US" sz="1600" dirty="0"/>
              <a:t>far from each other to expose the customer to the maximum number of products in the store.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6DA917BB-2146-4F6F-A459-173BB03BACA0}"/>
              </a:ext>
            </a:extLst>
          </p:cNvPr>
          <p:cNvSpPr>
            <a:spLocks noGrp="1" noChangeArrowheads="1"/>
          </p:cNvSpPr>
          <p:nvPr>
            <p:ph type="title"/>
          </p:nvPr>
        </p:nvSpPr>
        <p:spPr>
          <a:xfrm>
            <a:off x="397712" y="4136821"/>
            <a:ext cx="2720981" cy="2703633"/>
          </a:xfrm>
        </p:spPr>
        <p:txBody>
          <a:bodyPr anchor="ctr">
            <a:normAutofit/>
          </a:bodyPr>
          <a:lstStyle/>
          <a:p>
            <a:r>
              <a:rPr lang="en-US" altLang="en-US" sz="3500"/>
              <a:t>Association Rule Discovery</a:t>
            </a:r>
            <a:br>
              <a:rPr lang="en-US" altLang="en-US" sz="3500"/>
            </a:br>
            <a:r>
              <a:rPr lang="en-US" altLang="en-US" sz="3500"/>
              <a:t>Inventory Management</a:t>
            </a:r>
          </a:p>
        </p:txBody>
      </p:sp>
      <p:pic>
        <p:nvPicPr>
          <p:cNvPr id="28675" name="Picture 3">
            <a:extLst>
              <a:ext uri="{FF2B5EF4-FFF2-40B4-BE49-F238E27FC236}">
                <a16:creationId xmlns:a16="http://schemas.microsoft.com/office/drawing/2014/main" id="{1A3CC1B0-D5BB-442C-8289-903A5F1A6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0" r="2" b="2"/>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4" name="Rectangle 2">
            <a:extLst>
              <a:ext uri="{FF2B5EF4-FFF2-40B4-BE49-F238E27FC236}">
                <a16:creationId xmlns:a16="http://schemas.microsoft.com/office/drawing/2014/main" id="{8BB5583F-5338-4844-A8AB-3C81F129A101}"/>
              </a:ext>
            </a:extLst>
          </p:cNvPr>
          <p:cNvSpPr>
            <a:spLocks noGrp="1" noChangeArrowheads="1"/>
          </p:cNvSpPr>
          <p:nvPr>
            <p:ph idx="1"/>
          </p:nvPr>
        </p:nvSpPr>
        <p:spPr>
          <a:xfrm>
            <a:off x="3492485" y="4136822"/>
            <a:ext cx="6189111" cy="2703633"/>
          </a:xfrm>
        </p:spPr>
        <p:txBody>
          <a:bodyPr anchor="ctr">
            <a:normAutofit/>
          </a:bodyPr>
          <a:lstStyle/>
          <a:p>
            <a:r>
              <a:rPr lang="en-US" altLang="en-US" sz="1700" b="1"/>
              <a:t>Goal</a:t>
            </a:r>
            <a:r>
              <a:rPr lang="en-US" altLang="en-US" sz="1700"/>
              <a:t>: Anticipate the nature of repairs to keep the service vehicles equipped with right parts to speed up repair time.</a:t>
            </a:r>
          </a:p>
          <a:p>
            <a:r>
              <a:rPr lang="en-US" altLang="en-US" sz="1700" b="1"/>
              <a:t>Approach</a:t>
            </a:r>
            <a:r>
              <a:rPr lang="en-US" altLang="en-US" sz="1700"/>
              <a:t>: Process the data on tools and parts required in previous repairs at different consumer locations and discover co-occurrence patterns.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B0C1C57B-4C71-4950-AD01-E745DF7C1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8" name="Rectangle 2">
            <a:extLst>
              <a:ext uri="{FF2B5EF4-FFF2-40B4-BE49-F238E27FC236}">
                <a16:creationId xmlns:a16="http://schemas.microsoft.com/office/drawing/2014/main" id="{D38F07D6-DEAD-429B-ACA4-5B2C9510DE80}"/>
              </a:ext>
            </a:extLst>
          </p:cNvPr>
          <p:cNvSpPr>
            <a:spLocks noGrp="1" noChangeArrowheads="1"/>
          </p:cNvSpPr>
          <p:nvPr>
            <p:ph type="title"/>
          </p:nvPr>
        </p:nvSpPr>
        <p:spPr/>
        <p:txBody>
          <a:bodyPr/>
          <a:lstStyle/>
          <a:p>
            <a:r>
              <a:rPr lang="en-US" altLang="en-US"/>
              <a:t>Data Mining Tasks</a:t>
            </a:r>
          </a:p>
        </p:txBody>
      </p:sp>
      <p:sp>
        <p:nvSpPr>
          <p:cNvPr id="29699" name="Text Box 3">
            <a:extLst>
              <a:ext uri="{FF2B5EF4-FFF2-40B4-BE49-F238E27FC236}">
                <a16:creationId xmlns:a16="http://schemas.microsoft.com/office/drawing/2014/main" id="{CD063303-35C4-425B-9A82-3923007E0253}"/>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9700" name="Line 4">
            <a:extLst>
              <a:ext uri="{FF2B5EF4-FFF2-40B4-BE49-F238E27FC236}">
                <a16:creationId xmlns:a16="http://schemas.microsoft.com/office/drawing/2014/main" id="{96145CCA-1689-47BC-8D37-843A1015D68E}"/>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1" name="Line 5">
            <a:extLst>
              <a:ext uri="{FF2B5EF4-FFF2-40B4-BE49-F238E27FC236}">
                <a16:creationId xmlns:a16="http://schemas.microsoft.com/office/drawing/2014/main" id="{DF8ED4CA-5A46-4991-8881-297DAD3778EC}"/>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2" name="Line 6">
            <a:extLst>
              <a:ext uri="{FF2B5EF4-FFF2-40B4-BE49-F238E27FC236}">
                <a16:creationId xmlns:a16="http://schemas.microsoft.com/office/drawing/2014/main" id="{BAC113BC-EA4B-46B6-9642-0D012231EBC0}"/>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3" name="Text Box 7">
            <a:extLst>
              <a:ext uri="{FF2B5EF4-FFF2-40B4-BE49-F238E27FC236}">
                <a16:creationId xmlns:a16="http://schemas.microsoft.com/office/drawing/2014/main" id="{80378EC5-FD3A-4F24-8353-877F6BCB372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4" name="Text Box 8">
            <a:extLst>
              <a:ext uri="{FF2B5EF4-FFF2-40B4-BE49-F238E27FC236}">
                <a16:creationId xmlns:a16="http://schemas.microsoft.com/office/drawing/2014/main" id="{D96ED6B9-C458-44F8-9B2D-C1FB8705EEC0}"/>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5" name="Text Box 9">
            <a:extLst>
              <a:ext uri="{FF2B5EF4-FFF2-40B4-BE49-F238E27FC236}">
                <a16:creationId xmlns:a16="http://schemas.microsoft.com/office/drawing/2014/main" id="{D5504EE1-5345-4D02-A297-C5A46C20CD5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6" name="Text Box 10">
            <a:extLst>
              <a:ext uri="{FF2B5EF4-FFF2-40B4-BE49-F238E27FC236}">
                <a16:creationId xmlns:a16="http://schemas.microsoft.com/office/drawing/2014/main" id="{8727FB65-AE1D-4920-BC4F-9222922F5C70}"/>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7" name="Text Box 11">
            <a:extLst>
              <a:ext uri="{FF2B5EF4-FFF2-40B4-BE49-F238E27FC236}">
                <a16:creationId xmlns:a16="http://schemas.microsoft.com/office/drawing/2014/main" id="{0AA085E4-1A07-43BB-B67E-7F5BA98BD88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8" name="Text Box 12">
            <a:extLst>
              <a:ext uri="{FF2B5EF4-FFF2-40B4-BE49-F238E27FC236}">
                <a16:creationId xmlns:a16="http://schemas.microsoft.com/office/drawing/2014/main" id="{E0B0D812-FAD6-4037-B288-AF94CF3327D6}"/>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9" name="Text Box 13">
            <a:extLst>
              <a:ext uri="{FF2B5EF4-FFF2-40B4-BE49-F238E27FC236}">
                <a16:creationId xmlns:a16="http://schemas.microsoft.com/office/drawing/2014/main" id="{1BE58D20-FC46-4556-AF62-CDEE68E14130}"/>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0" name="Text Box 14">
            <a:extLst>
              <a:ext uri="{FF2B5EF4-FFF2-40B4-BE49-F238E27FC236}">
                <a16:creationId xmlns:a16="http://schemas.microsoft.com/office/drawing/2014/main" id="{3CEFAD42-47F8-4092-9F54-006414AC07EB}"/>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1" name="Text Box 15">
            <a:extLst>
              <a:ext uri="{FF2B5EF4-FFF2-40B4-BE49-F238E27FC236}">
                <a16:creationId xmlns:a16="http://schemas.microsoft.com/office/drawing/2014/main" id="{802A95DD-D0FB-42AB-91A0-A9F7B22B763F}"/>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2" name="Text Box 16">
            <a:extLst>
              <a:ext uri="{FF2B5EF4-FFF2-40B4-BE49-F238E27FC236}">
                <a16:creationId xmlns:a16="http://schemas.microsoft.com/office/drawing/2014/main" id="{78193940-2AB2-43BB-96A2-0196D2E45F48}"/>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3" name="Text Box 17">
            <a:extLst>
              <a:ext uri="{FF2B5EF4-FFF2-40B4-BE49-F238E27FC236}">
                <a16:creationId xmlns:a16="http://schemas.microsoft.com/office/drawing/2014/main" id="{B1BBF447-4FF6-447D-A0C4-5BD6A34BDB9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4" name="Text Box 18">
            <a:extLst>
              <a:ext uri="{FF2B5EF4-FFF2-40B4-BE49-F238E27FC236}">
                <a16:creationId xmlns:a16="http://schemas.microsoft.com/office/drawing/2014/main" id="{09CB8081-A7EC-48FB-AF97-6BCEEAD7C94C}"/>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5" name="Text Box 19">
            <a:extLst>
              <a:ext uri="{FF2B5EF4-FFF2-40B4-BE49-F238E27FC236}">
                <a16:creationId xmlns:a16="http://schemas.microsoft.com/office/drawing/2014/main" id="{4E7D01EE-97E1-45F0-954D-330FEC1A7CFD}"/>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6" name="Text Box 20">
            <a:extLst>
              <a:ext uri="{FF2B5EF4-FFF2-40B4-BE49-F238E27FC236}">
                <a16:creationId xmlns:a16="http://schemas.microsoft.com/office/drawing/2014/main" id="{AE4D1376-31F5-4798-9EFC-9B9E1FB3D3F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7" name="Text Box 21">
            <a:extLst>
              <a:ext uri="{FF2B5EF4-FFF2-40B4-BE49-F238E27FC236}">
                <a16:creationId xmlns:a16="http://schemas.microsoft.com/office/drawing/2014/main" id="{2D9EE965-D4FB-40E0-9D68-5EEFF8E3781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9718" name="Oval 22">
            <a:extLst>
              <a:ext uri="{FF2B5EF4-FFF2-40B4-BE49-F238E27FC236}">
                <a16:creationId xmlns:a16="http://schemas.microsoft.com/office/drawing/2014/main" id="{E3249582-DF40-4EEA-AC7D-751A2421319B}"/>
              </a:ext>
            </a:extLst>
          </p:cNvPr>
          <p:cNvSpPr>
            <a:spLocks noChangeArrowheads="1"/>
          </p:cNvSpPr>
          <p:nvPr/>
        </p:nvSpPr>
        <p:spPr bwMode="auto">
          <a:xfrm>
            <a:off x="6492875" y="182563"/>
            <a:ext cx="3409950" cy="2103437"/>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FF954CA5-9630-4AC1-B271-BB98F0AE83D2}"/>
              </a:ext>
            </a:extLst>
          </p:cNvPr>
          <p:cNvSpPr>
            <a:spLocks noGrp="1" noChangeArrowheads="1"/>
          </p:cNvSpPr>
          <p:nvPr>
            <p:ph type="title"/>
          </p:nvPr>
        </p:nvSpPr>
        <p:spPr/>
        <p:txBody>
          <a:bodyPr/>
          <a:lstStyle/>
          <a:p>
            <a:r>
              <a:rPr lang="en-US" altLang="en-US"/>
              <a:t>Regression</a:t>
            </a:r>
          </a:p>
        </p:txBody>
      </p:sp>
      <p:sp>
        <p:nvSpPr>
          <p:cNvPr id="30722" name="Rectangle 2">
            <a:extLst>
              <a:ext uri="{FF2B5EF4-FFF2-40B4-BE49-F238E27FC236}">
                <a16:creationId xmlns:a16="http://schemas.microsoft.com/office/drawing/2014/main" id="{F3A4AE6F-3BA7-4909-A12C-3F70362BF26F}"/>
              </a:ext>
            </a:extLst>
          </p:cNvPr>
          <p:cNvSpPr>
            <a:spLocks noGrp="1" noChangeArrowheads="1"/>
          </p:cNvSpPr>
          <p:nvPr>
            <p:ph idx="1"/>
          </p:nvPr>
        </p:nvSpPr>
        <p:spPr>
          <a:xfrm>
            <a:off x="693043" y="1646237"/>
            <a:ext cx="4194869" cy="2758023"/>
          </a:xfrm>
        </p:spPr>
        <p:txBody>
          <a:bodyPr/>
          <a:lstStyle/>
          <a:p>
            <a:r>
              <a:rPr lang="en-US" altLang="en-US" dirty="0"/>
              <a:t>Predict a value of a given continuous valued variable based on the values of other variables, assuming a linear or nonlinear model of dependency.</a:t>
            </a:r>
          </a:p>
          <a:p>
            <a:r>
              <a:rPr lang="en-US" altLang="en-US" dirty="0"/>
              <a:t>Studied in statistics and econometrics.</a:t>
            </a:r>
          </a:p>
          <a:p>
            <a:endParaRPr lang="en-US" altLang="en-US" dirty="0"/>
          </a:p>
          <a:p>
            <a:endParaRPr lang="en-US" altLang="en-US" dirty="0"/>
          </a:p>
          <a:p>
            <a:endParaRPr lang="en-US" altLang="en-US" dirty="0"/>
          </a:p>
        </p:txBody>
      </p:sp>
      <p:pic>
        <p:nvPicPr>
          <p:cNvPr id="30723" name="Picture 3">
            <a:extLst>
              <a:ext uri="{FF2B5EF4-FFF2-40B4-BE49-F238E27FC236}">
                <a16:creationId xmlns:a16="http://schemas.microsoft.com/office/drawing/2014/main" id="{8814DC32-DFB5-47E0-9D24-6DD7356D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411288"/>
            <a:ext cx="4435475" cy="290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4" name="Text Box 4">
            <a:extLst>
              <a:ext uri="{FF2B5EF4-FFF2-40B4-BE49-F238E27FC236}">
                <a16:creationId xmlns:a16="http://schemas.microsoft.com/office/drawing/2014/main" id="{06E49C5F-B45A-4B34-927C-16F0AF184F76}"/>
              </a:ext>
            </a:extLst>
          </p:cNvPr>
          <p:cNvSpPr txBox="1">
            <a:spLocks noChangeArrowheads="1"/>
          </p:cNvSpPr>
          <p:nvPr/>
        </p:nvSpPr>
        <p:spPr bwMode="auto">
          <a:xfrm>
            <a:off x="595313" y="4598194"/>
            <a:ext cx="9485312" cy="263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marL="290513" indent="-290513">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1pPr>
            <a:lvl2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2pPr>
            <a:lvl3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3pPr>
            <a:lvl4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4pPr>
            <a:lvl5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9pPr>
          </a:lstStyle>
          <a:p>
            <a:pPr eaLnBrk="0">
              <a:spcBef>
                <a:spcPts val="350"/>
              </a:spcBef>
              <a:spcAft>
                <a:spcPts val="400"/>
              </a:spcAft>
            </a:pPr>
            <a:r>
              <a:rPr lang="en-US" altLang="en-US" sz="2200" b="1" dirty="0"/>
              <a:t>Applications:</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sales amounts of new product based on advertising expenditure.</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wind velocities as a function of temperature, humidity, air pressure, etc.</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Time series prediction of stock market indices (autoregressive models).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a:extLst>
              <a:ext uri="{FF2B5EF4-FFF2-40B4-BE49-F238E27FC236}">
                <a16:creationId xmlns:a16="http://schemas.microsoft.com/office/drawing/2014/main" id="{20691437-FBDE-47A7-AA0F-746910E11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a:extLst>
              <a:ext uri="{FF2B5EF4-FFF2-40B4-BE49-F238E27FC236}">
                <a16:creationId xmlns:a16="http://schemas.microsoft.com/office/drawing/2014/main" id="{E30702AD-302D-4841-A186-580553B9B446}"/>
              </a:ext>
            </a:extLst>
          </p:cNvPr>
          <p:cNvSpPr>
            <a:spLocks noGrp="1" noChangeArrowheads="1"/>
          </p:cNvSpPr>
          <p:nvPr>
            <p:ph type="title"/>
          </p:nvPr>
        </p:nvSpPr>
        <p:spPr/>
        <p:txBody>
          <a:bodyPr/>
          <a:lstStyle/>
          <a:p>
            <a:r>
              <a:rPr lang="en-US" altLang="en-US"/>
              <a:t>Data Mining Tasks</a:t>
            </a:r>
          </a:p>
        </p:txBody>
      </p:sp>
      <p:sp>
        <p:nvSpPr>
          <p:cNvPr id="31747" name="Text Box 3">
            <a:extLst>
              <a:ext uri="{FF2B5EF4-FFF2-40B4-BE49-F238E27FC236}">
                <a16:creationId xmlns:a16="http://schemas.microsoft.com/office/drawing/2014/main" id="{97033B00-9EB6-4526-9DE4-728C6B957078}"/>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1748" name="Line 4">
            <a:extLst>
              <a:ext uri="{FF2B5EF4-FFF2-40B4-BE49-F238E27FC236}">
                <a16:creationId xmlns:a16="http://schemas.microsoft.com/office/drawing/2014/main" id="{75760598-2D34-44F8-8A51-A68D6E1B8450}"/>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49" name="Line 5">
            <a:extLst>
              <a:ext uri="{FF2B5EF4-FFF2-40B4-BE49-F238E27FC236}">
                <a16:creationId xmlns:a16="http://schemas.microsoft.com/office/drawing/2014/main" id="{52683494-09A8-47EA-BBB1-FCC10F3D306F}"/>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0" name="Line 6">
            <a:extLst>
              <a:ext uri="{FF2B5EF4-FFF2-40B4-BE49-F238E27FC236}">
                <a16:creationId xmlns:a16="http://schemas.microsoft.com/office/drawing/2014/main" id="{31531A56-91C5-4240-BD78-7A6928421A73}"/>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1" name="Text Box 7">
            <a:extLst>
              <a:ext uri="{FF2B5EF4-FFF2-40B4-BE49-F238E27FC236}">
                <a16:creationId xmlns:a16="http://schemas.microsoft.com/office/drawing/2014/main" id="{A7B4894B-8764-4830-91C7-DFE8DA7508C6}"/>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2" name="Text Box 8">
            <a:extLst>
              <a:ext uri="{FF2B5EF4-FFF2-40B4-BE49-F238E27FC236}">
                <a16:creationId xmlns:a16="http://schemas.microsoft.com/office/drawing/2014/main" id="{B3709F03-6427-4D42-BB64-9A3ED4864CD4}"/>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3" name="Text Box 9">
            <a:extLst>
              <a:ext uri="{FF2B5EF4-FFF2-40B4-BE49-F238E27FC236}">
                <a16:creationId xmlns:a16="http://schemas.microsoft.com/office/drawing/2014/main" id="{9F96C8B9-8959-4622-8F9A-B919E759966A}"/>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4" name="Text Box 10">
            <a:extLst>
              <a:ext uri="{FF2B5EF4-FFF2-40B4-BE49-F238E27FC236}">
                <a16:creationId xmlns:a16="http://schemas.microsoft.com/office/drawing/2014/main" id="{F88E5DD2-0223-461D-A99F-A7975270D62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5" name="Text Box 11">
            <a:extLst>
              <a:ext uri="{FF2B5EF4-FFF2-40B4-BE49-F238E27FC236}">
                <a16:creationId xmlns:a16="http://schemas.microsoft.com/office/drawing/2014/main" id="{EA51130E-D419-47F7-B7E4-BAA33708054A}"/>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6" name="Text Box 12">
            <a:extLst>
              <a:ext uri="{FF2B5EF4-FFF2-40B4-BE49-F238E27FC236}">
                <a16:creationId xmlns:a16="http://schemas.microsoft.com/office/drawing/2014/main" id="{7C2C9406-5D14-4E06-8CF7-E4E522A5101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7" name="Text Box 13">
            <a:extLst>
              <a:ext uri="{FF2B5EF4-FFF2-40B4-BE49-F238E27FC236}">
                <a16:creationId xmlns:a16="http://schemas.microsoft.com/office/drawing/2014/main" id="{EDF930F9-856A-4341-926C-EB0BD98E0F46}"/>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8" name="Text Box 14">
            <a:extLst>
              <a:ext uri="{FF2B5EF4-FFF2-40B4-BE49-F238E27FC236}">
                <a16:creationId xmlns:a16="http://schemas.microsoft.com/office/drawing/2014/main" id="{63F915CE-9884-43A8-BEB4-FEFD917AB4A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9" name="Text Box 15">
            <a:extLst>
              <a:ext uri="{FF2B5EF4-FFF2-40B4-BE49-F238E27FC236}">
                <a16:creationId xmlns:a16="http://schemas.microsoft.com/office/drawing/2014/main" id="{4FF327A4-3A57-4331-9F68-04D8D5EBB667}"/>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0" name="Text Box 16">
            <a:extLst>
              <a:ext uri="{FF2B5EF4-FFF2-40B4-BE49-F238E27FC236}">
                <a16:creationId xmlns:a16="http://schemas.microsoft.com/office/drawing/2014/main" id="{60996BD6-5C07-4D21-8A6D-6498F7EE7A84}"/>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1" name="Text Box 17">
            <a:extLst>
              <a:ext uri="{FF2B5EF4-FFF2-40B4-BE49-F238E27FC236}">
                <a16:creationId xmlns:a16="http://schemas.microsoft.com/office/drawing/2014/main" id="{80728F1E-FABB-4EA6-AAFF-D384D903C16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2" name="Text Box 18">
            <a:extLst>
              <a:ext uri="{FF2B5EF4-FFF2-40B4-BE49-F238E27FC236}">
                <a16:creationId xmlns:a16="http://schemas.microsoft.com/office/drawing/2014/main" id="{4AB7671E-218A-49BA-B946-1FC49652C8FB}"/>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3" name="Text Box 19">
            <a:extLst>
              <a:ext uri="{FF2B5EF4-FFF2-40B4-BE49-F238E27FC236}">
                <a16:creationId xmlns:a16="http://schemas.microsoft.com/office/drawing/2014/main" id="{77C778CE-E207-49A1-91E1-A80095E8223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4" name="Text Box 20">
            <a:extLst>
              <a:ext uri="{FF2B5EF4-FFF2-40B4-BE49-F238E27FC236}">
                <a16:creationId xmlns:a16="http://schemas.microsoft.com/office/drawing/2014/main" id="{5453B2D1-6229-4A97-8B79-F1F369FA988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5" name="Text Box 21">
            <a:extLst>
              <a:ext uri="{FF2B5EF4-FFF2-40B4-BE49-F238E27FC236}">
                <a16:creationId xmlns:a16="http://schemas.microsoft.com/office/drawing/2014/main" id="{8812600B-9598-42C7-B240-2FD7E4A7BF0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1766" name="Oval 22">
            <a:extLst>
              <a:ext uri="{FF2B5EF4-FFF2-40B4-BE49-F238E27FC236}">
                <a16:creationId xmlns:a16="http://schemas.microsoft.com/office/drawing/2014/main" id="{6C5C1DF2-DEFD-4EF8-827F-2DACB37B9E26}"/>
              </a:ext>
            </a:extLst>
          </p:cNvPr>
          <p:cNvSpPr>
            <a:spLocks noChangeArrowheads="1"/>
          </p:cNvSpPr>
          <p:nvPr/>
        </p:nvSpPr>
        <p:spPr bwMode="auto">
          <a:xfrm>
            <a:off x="6453188" y="186531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C53C5D04-739C-4657-A97B-855DCDCBF937}"/>
              </a:ext>
            </a:extLst>
          </p:cNvPr>
          <p:cNvSpPr>
            <a:spLocks noGrp="1" noChangeArrowheads="1"/>
          </p:cNvSpPr>
          <p:nvPr>
            <p:ph type="title"/>
          </p:nvPr>
        </p:nvSpPr>
        <p:spPr/>
        <p:txBody>
          <a:bodyPr/>
          <a:lstStyle/>
          <a:p>
            <a:r>
              <a:rPr lang="en-US" altLang="en-US"/>
              <a:t>Classification</a:t>
            </a:r>
          </a:p>
        </p:txBody>
      </p:sp>
      <p:graphicFrame>
        <p:nvGraphicFramePr>
          <p:cNvPr id="32770" name="Object 2">
            <a:extLst>
              <a:ext uri="{FF2B5EF4-FFF2-40B4-BE49-F238E27FC236}">
                <a16:creationId xmlns:a16="http://schemas.microsoft.com/office/drawing/2014/main" id="{0FEA4A8B-DF59-4B7D-B05A-9DAEE3763536}"/>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1" name="Text Box 3">
            <a:extLst>
              <a:ext uri="{FF2B5EF4-FFF2-40B4-BE49-F238E27FC236}">
                <a16:creationId xmlns:a16="http://schemas.microsoft.com/office/drawing/2014/main" id="{3833557E-7366-4123-84C2-C590687E20CC}"/>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sp>
        <p:nvSpPr>
          <p:cNvPr id="32772" name="AutoShape 4">
            <a:extLst>
              <a:ext uri="{FF2B5EF4-FFF2-40B4-BE49-F238E27FC236}">
                <a16:creationId xmlns:a16="http://schemas.microsoft.com/office/drawing/2014/main" id="{36D97DE5-E817-4BA2-82CC-0CFE59563EB4}"/>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3" name="Text Box 5">
            <a:extLst>
              <a:ext uri="{FF2B5EF4-FFF2-40B4-BE49-F238E27FC236}">
                <a16:creationId xmlns:a16="http://schemas.microsoft.com/office/drawing/2014/main" id="{58F48C79-3C6C-44EA-A7FB-51B298E3916E}"/>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2774" name="Text Box 6">
            <a:extLst>
              <a:ext uri="{FF2B5EF4-FFF2-40B4-BE49-F238E27FC236}">
                <a16:creationId xmlns:a16="http://schemas.microsoft.com/office/drawing/2014/main" id="{ECAB5C21-864B-44DE-9568-D28C21D7ACCC}"/>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2775" name="AutoShape 7">
            <a:extLst>
              <a:ext uri="{FF2B5EF4-FFF2-40B4-BE49-F238E27FC236}">
                <a16:creationId xmlns:a16="http://schemas.microsoft.com/office/drawing/2014/main" id="{FB3FE203-91FF-46F7-806D-62397FCC047E}"/>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6" name="AutoShape 8">
            <a:extLst>
              <a:ext uri="{FF2B5EF4-FFF2-40B4-BE49-F238E27FC236}">
                <a16:creationId xmlns:a16="http://schemas.microsoft.com/office/drawing/2014/main" id="{AD527C7A-59AB-4F75-AB55-C23DA0EE21AA}"/>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7" name="Line 9">
            <a:extLst>
              <a:ext uri="{FF2B5EF4-FFF2-40B4-BE49-F238E27FC236}">
                <a16:creationId xmlns:a16="http://schemas.microsoft.com/office/drawing/2014/main" id="{F61E26B9-5A3D-41A1-91FB-D082A840B93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78" name="Text Box 10">
            <a:extLst>
              <a:ext uri="{FF2B5EF4-FFF2-40B4-BE49-F238E27FC236}">
                <a16:creationId xmlns:a16="http://schemas.microsoft.com/office/drawing/2014/main" id="{EBD5C4D4-3A0E-40B2-8080-A6883DE23C72}"/>
              </a:ext>
            </a:extLst>
          </p:cNvPr>
          <p:cNvSpPr txBox="1">
            <a:spLocks noChangeArrowheads="1"/>
          </p:cNvSpPr>
          <p:nvPr/>
        </p:nvSpPr>
        <p:spPr bwMode="auto">
          <a:xfrm>
            <a:off x="841572" y="1493837"/>
            <a:ext cx="8694540" cy="1235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Class information is available </a:t>
            </a:r>
            <a:r>
              <a:rPr lang="en-US" altLang="en-US" sz="2000" dirty="0">
                <a:solidFill>
                  <a:srgbClr val="333333"/>
                </a:solidFill>
                <a:ea typeface="Microsoft YaHei" panose="020B0503020204020204" pitchFamily="34" charset="-122"/>
              </a:rPr>
              <a:t>→ </a:t>
            </a:r>
            <a:r>
              <a:rPr lang="en-US" altLang="en-US" sz="2000" b="1" dirty="0">
                <a:solidFill>
                  <a:srgbClr val="333333"/>
                </a:solidFill>
                <a:ea typeface="Microsoft YaHei" panose="020B0503020204020204" pitchFamily="34" charset="-122"/>
              </a:rPr>
              <a:t>Supervised Learning</a:t>
            </a:r>
          </a:p>
        </p:txBody>
      </p:sp>
      <p:sp>
        <p:nvSpPr>
          <p:cNvPr id="32779" name="Rectangle 11">
            <a:extLst>
              <a:ext uri="{FF2B5EF4-FFF2-40B4-BE49-F238E27FC236}">
                <a16:creationId xmlns:a16="http://schemas.microsoft.com/office/drawing/2014/main" id="{B746CBFC-B4EA-454D-AB4B-70C261074515}"/>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80" name="AutoShape 12">
            <a:extLst>
              <a:ext uri="{FF2B5EF4-FFF2-40B4-BE49-F238E27FC236}">
                <a16:creationId xmlns:a16="http://schemas.microsoft.com/office/drawing/2014/main" id="{B34BF184-1A76-4B7E-AD3D-CE43977C789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FC756DE7-5E6C-4D09-96FF-1768D10353AA}"/>
              </a:ext>
            </a:extLst>
          </p:cNvPr>
          <p:cNvSpPr>
            <a:spLocks noGrp="1" noChangeArrowheads="1"/>
          </p:cNvSpPr>
          <p:nvPr>
            <p:ph type="title"/>
          </p:nvPr>
        </p:nvSpPr>
        <p:spPr/>
        <p:txBody>
          <a:bodyPr/>
          <a:lstStyle/>
          <a:p>
            <a:r>
              <a:rPr lang="en-US" altLang="en-US"/>
              <a:t>Classification</a:t>
            </a:r>
          </a:p>
        </p:txBody>
      </p:sp>
      <p:graphicFrame>
        <p:nvGraphicFramePr>
          <p:cNvPr id="33794" name="Object 2">
            <a:extLst>
              <a:ext uri="{FF2B5EF4-FFF2-40B4-BE49-F238E27FC236}">
                <a16:creationId xmlns:a16="http://schemas.microsoft.com/office/drawing/2014/main" id="{81DD46AA-36D8-4C03-942D-DA8AA5D6440D}"/>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5" name="Text Box 3">
            <a:extLst>
              <a:ext uri="{FF2B5EF4-FFF2-40B4-BE49-F238E27FC236}">
                <a16:creationId xmlns:a16="http://schemas.microsoft.com/office/drawing/2014/main" id="{1BB91B17-84C5-422C-A8D9-8F1EFEF1A260}"/>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graphicFrame>
        <p:nvGraphicFramePr>
          <p:cNvPr id="33796" name="Object 4">
            <a:extLst>
              <a:ext uri="{FF2B5EF4-FFF2-40B4-BE49-F238E27FC236}">
                <a16:creationId xmlns:a16="http://schemas.microsoft.com/office/drawing/2014/main" id="{65B655D8-B041-451B-84E3-52CD7EA5FC3C}"/>
              </a:ext>
            </a:extLst>
          </p:cNvPr>
          <p:cNvGraphicFramePr>
            <a:graphicFrameLocks noChangeAspect="1"/>
          </p:cNvGraphicFramePr>
          <p:nvPr/>
        </p:nvGraphicFramePr>
        <p:xfrm>
          <a:off x="5922963" y="2544763"/>
          <a:ext cx="3668712" cy="2636837"/>
        </p:xfrm>
        <a:graphic>
          <a:graphicData uri="http://schemas.openxmlformats.org/presentationml/2006/ole">
            <mc:AlternateContent xmlns:mc="http://schemas.openxmlformats.org/markup-compatibility/2006">
              <mc:Choice xmlns:v="urn:schemas-microsoft-com:vml" Requires="v">
                <p:oleObj r:id="rId5" imgW="5686920" imgH="4079160" progId="">
                  <p:embed/>
                </p:oleObj>
              </mc:Choice>
              <mc:Fallback>
                <p:oleObj r:id="rId5" imgW="5686920" imgH="407916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2544763"/>
                        <a:ext cx="3668712" cy="26368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AutoShape 5">
            <a:extLst>
              <a:ext uri="{FF2B5EF4-FFF2-40B4-BE49-F238E27FC236}">
                <a16:creationId xmlns:a16="http://schemas.microsoft.com/office/drawing/2014/main" id="{96A71458-FA3E-4BEE-994F-2ED98FE08993}"/>
              </a:ext>
            </a:extLst>
          </p:cNvPr>
          <p:cNvSpPr>
            <a:spLocks noChangeArrowheads="1"/>
          </p:cNvSpPr>
          <p:nvPr/>
        </p:nvSpPr>
        <p:spPr bwMode="auto">
          <a:xfrm>
            <a:off x="8523288" y="5421313"/>
            <a:ext cx="985837" cy="682625"/>
          </a:xfrm>
          <a:prstGeom prst="can">
            <a:avLst>
              <a:gd name="adj" fmla="val 25000"/>
            </a:avLst>
          </a:prstGeom>
          <a:solidFill>
            <a:srgbClr val="CCCC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8" name="Text Box 6">
            <a:extLst>
              <a:ext uri="{FF2B5EF4-FFF2-40B4-BE49-F238E27FC236}">
                <a16:creationId xmlns:a16="http://schemas.microsoft.com/office/drawing/2014/main" id="{CBE1B815-702B-41F1-89B3-5CB8225AFEFC}"/>
              </a:ext>
            </a:extLst>
          </p:cNvPr>
          <p:cNvSpPr txBox="1">
            <a:spLocks noChangeArrowheads="1"/>
          </p:cNvSpPr>
          <p:nvPr/>
        </p:nvSpPr>
        <p:spPr bwMode="auto">
          <a:xfrm>
            <a:off x="8167688" y="5627688"/>
            <a:ext cx="1754187"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350"/>
              </a:spcBef>
              <a:buClrTx/>
              <a:buSzPct val="75000"/>
              <a:buFontTx/>
              <a:buNone/>
            </a:pPr>
            <a:r>
              <a:rPr lang="en-US" altLang="en-US" b="1"/>
              <a:t>Test Set</a:t>
            </a:r>
          </a:p>
        </p:txBody>
      </p:sp>
      <p:sp>
        <p:nvSpPr>
          <p:cNvPr id="33799" name="AutoShape 7">
            <a:extLst>
              <a:ext uri="{FF2B5EF4-FFF2-40B4-BE49-F238E27FC236}">
                <a16:creationId xmlns:a16="http://schemas.microsoft.com/office/drawing/2014/main" id="{7C7B1F68-3D2F-4DEF-AB65-C3C03DF608B6}"/>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0" name="Text Box 8">
            <a:extLst>
              <a:ext uri="{FF2B5EF4-FFF2-40B4-BE49-F238E27FC236}">
                <a16:creationId xmlns:a16="http://schemas.microsoft.com/office/drawing/2014/main" id="{4B71533D-1E9F-400B-BE97-C28297C645D5}"/>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3801" name="Text Box 9">
            <a:extLst>
              <a:ext uri="{FF2B5EF4-FFF2-40B4-BE49-F238E27FC236}">
                <a16:creationId xmlns:a16="http://schemas.microsoft.com/office/drawing/2014/main" id="{0707FF76-BD5E-4DEF-AF07-DF926FF99E61}"/>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3802" name="AutoShape 10">
            <a:extLst>
              <a:ext uri="{FF2B5EF4-FFF2-40B4-BE49-F238E27FC236}">
                <a16:creationId xmlns:a16="http://schemas.microsoft.com/office/drawing/2014/main" id="{1C7DC600-713F-4790-B04D-992D360B59E8}"/>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3" name="AutoShape 11">
            <a:extLst>
              <a:ext uri="{FF2B5EF4-FFF2-40B4-BE49-F238E27FC236}">
                <a16:creationId xmlns:a16="http://schemas.microsoft.com/office/drawing/2014/main" id="{07657841-E79A-4617-805E-C15F185DAC4B}"/>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4" name="AutoShape 12">
            <a:extLst>
              <a:ext uri="{FF2B5EF4-FFF2-40B4-BE49-F238E27FC236}">
                <a16:creationId xmlns:a16="http://schemas.microsoft.com/office/drawing/2014/main" id="{0F5EE236-3973-4472-A0F9-D51DAED109CB}"/>
              </a:ext>
            </a:extLst>
          </p:cNvPr>
          <p:cNvSpPr>
            <a:spLocks noChangeArrowheads="1"/>
          </p:cNvSpPr>
          <p:nvPr/>
        </p:nvSpPr>
        <p:spPr bwMode="auto">
          <a:xfrm rot="5400000">
            <a:off x="8913813" y="6230938"/>
            <a:ext cx="311150" cy="152400"/>
          </a:xfrm>
          <a:prstGeom prst="rightArrow">
            <a:avLst>
              <a:gd name="adj1" fmla="val 50000"/>
              <a:gd name="adj2" fmla="val 51042"/>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5" name="Line 13">
            <a:extLst>
              <a:ext uri="{FF2B5EF4-FFF2-40B4-BE49-F238E27FC236}">
                <a16:creationId xmlns:a16="http://schemas.microsoft.com/office/drawing/2014/main" id="{8E316ACB-4DD5-48EC-BD56-D61ABDB2EC9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6" name="Line 14">
            <a:extLst>
              <a:ext uri="{FF2B5EF4-FFF2-40B4-BE49-F238E27FC236}">
                <a16:creationId xmlns:a16="http://schemas.microsoft.com/office/drawing/2014/main" id="{7A209000-4856-481F-84F2-76DD8CE1C654}"/>
              </a:ext>
            </a:extLst>
          </p:cNvPr>
          <p:cNvSpPr>
            <a:spLocks noChangeShapeType="1"/>
          </p:cNvSpPr>
          <p:nvPr/>
        </p:nvSpPr>
        <p:spPr bwMode="auto">
          <a:xfrm>
            <a:off x="8431213" y="4738688"/>
            <a:ext cx="303212"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7" name="Text Box 15">
            <a:extLst>
              <a:ext uri="{FF2B5EF4-FFF2-40B4-BE49-F238E27FC236}">
                <a16:creationId xmlns:a16="http://schemas.microsoft.com/office/drawing/2014/main" id="{85AACACB-5998-4994-95E6-B9F8E3702380}"/>
              </a:ext>
            </a:extLst>
          </p:cNvPr>
          <p:cNvSpPr txBox="1">
            <a:spLocks noChangeArrowheads="1"/>
          </p:cNvSpPr>
          <p:nvPr/>
        </p:nvSpPr>
        <p:spPr bwMode="auto">
          <a:xfrm>
            <a:off x="825500" y="1508125"/>
            <a:ext cx="8939212" cy="158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b="1" dirty="0">
                <a:solidFill>
                  <a:srgbClr val="333333"/>
                </a:solidFill>
                <a:latin typeface="Open Sans" pitchFamily="32" charset="0"/>
                <a:ea typeface="Microsoft YaHei" panose="020B0503020204020204" pitchFamily="34" charset="-122"/>
              </a:rPr>
              <a:t>Goal:</a:t>
            </a:r>
            <a:r>
              <a:rPr lang="en-US" altLang="en-US" sz="2000" dirty="0">
                <a:solidFill>
                  <a:srgbClr val="333333"/>
                </a:solidFill>
                <a:latin typeface="Open Sans" pitchFamily="32" charset="0"/>
                <a:ea typeface="Microsoft YaHei" panose="020B0503020204020204" pitchFamily="34" charset="-122"/>
              </a:rPr>
              <a:t> assign new records to a class as accurately as possible.</a:t>
            </a:r>
          </a:p>
        </p:txBody>
      </p:sp>
      <p:sp>
        <p:nvSpPr>
          <p:cNvPr id="33808" name="Rectangle 16">
            <a:extLst>
              <a:ext uri="{FF2B5EF4-FFF2-40B4-BE49-F238E27FC236}">
                <a16:creationId xmlns:a16="http://schemas.microsoft.com/office/drawing/2014/main" id="{EFA6B80D-97FE-4627-A69F-ECB6EC669CEF}"/>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9" name="AutoShape 17">
            <a:extLst>
              <a:ext uri="{FF2B5EF4-FFF2-40B4-BE49-F238E27FC236}">
                <a16:creationId xmlns:a16="http://schemas.microsoft.com/office/drawing/2014/main" id="{7CC7BEEA-92E4-456E-969E-0BF01BE821B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6EBC37C4-7E55-442C-B723-744398285DCE}"/>
              </a:ext>
            </a:extLst>
          </p:cNvPr>
          <p:cNvSpPr>
            <a:spLocks noGrp="1" noChangeArrowheads="1"/>
          </p:cNvSpPr>
          <p:nvPr>
            <p:ph type="title"/>
          </p:nvPr>
        </p:nvSpPr>
        <p:spPr>
          <a:xfrm>
            <a:off x="397712" y="4136821"/>
            <a:ext cx="2720981" cy="2703633"/>
          </a:xfrm>
        </p:spPr>
        <p:txBody>
          <a:bodyPr anchor="ctr">
            <a:normAutofit/>
          </a:bodyPr>
          <a:lstStyle/>
          <a:p>
            <a:r>
              <a:rPr lang="en-US" altLang="en-US" sz="3500"/>
              <a:t>Classification: Direct Marketing</a:t>
            </a:r>
          </a:p>
        </p:txBody>
      </p:sp>
      <p:pic>
        <p:nvPicPr>
          <p:cNvPr id="34821" name="Picture 5" descr="How Combining Digital and Direct Mail Can Boost Sales And Marketing Success  - Salesforce Canada Blog">
            <a:extLst>
              <a:ext uri="{FF2B5EF4-FFF2-40B4-BE49-F238E27FC236}">
                <a16:creationId xmlns:a16="http://schemas.microsoft.com/office/drawing/2014/main" id="{CE42879B-222A-4812-9577-1CBCAAD6E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8" r="2" b="5507"/>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4818" name="Rectangle 2">
            <a:extLst>
              <a:ext uri="{FF2B5EF4-FFF2-40B4-BE49-F238E27FC236}">
                <a16:creationId xmlns:a16="http://schemas.microsoft.com/office/drawing/2014/main" id="{E8CBB683-D8E1-4ADD-BA7C-90D0660E3C75}"/>
              </a:ext>
            </a:extLst>
          </p:cNvPr>
          <p:cNvSpPr>
            <a:spLocks noGrp="1" noChangeArrowheads="1"/>
          </p:cNvSpPr>
          <p:nvPr>
            <p:ph idx="1"/>
          </p:nvPr>
        </p:nvSpPr>
        <p:spPr>
          <a:xfrm>
            <a:off x="3492485" y="4136822"/>
            <a:ext cx="6189111" cy="2703633"/>
          </a:xfrm>
        </p:spPr>
        <p:txBody>
          <a:bodyPr anchor="ctr">
            <a:normAutofit/>
          </a:bodyPr>
          <a:lstStyle/>
          <a:p>
            <a:r>
              <a:rPr lang="en-US" altLang="en-US" sz="1400"/>
              <a:t>Goal: Reduce cost of mailing by targeting a set of consumers likely to buy a new product.</a:t>
            </a:r>
          </a:p>
          <a:p>
            <a:r>
              <a:rPr lang="en-US" altLang="en-US" sz="1400"/>
              <a:t>Approach:</a:t>
            </a:r>
          </a:p>
          <a:p>
            <a:pPr lvl="1"/>
            <a:r>
              <a:rPr lang="en-US" altLang="en-US" sz="1400"/>
              <a:t>Use the data for a similar product introduced before or from a focus group. We have customer information (e.g., demographics, lifestyle, previous purchases) and know which customers decided to buy and which decided otherwise. This buy/don’t buy decision forms the class attribute.</a:t>
            </a:r>
          </a:p>
          <a:p>
            <a:pPr lvl="1"/>
            <a:r>
              <a:rPr lang="en-US" altLang="en-US" sz="1400"/>
              <a:t>Use this information as input attributes to learn a classifier model.</a:t>
            </a:r>
          </a:p>
          <a:p>
            <a:pPr lvl="1"/>
            <a:r>
              <a:rPr lang="en-US" altLang="en-US" sz="1400"/>
              <a:t>Apply the model to new customers to predict if they will buy the product.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28D1C3B8-45E1-4A01-A925-2A78262FB3EE}"/>
              </a:ext>
            </a:extLst>
          </p:cNvPr>
          <p:cNvSpPr>
            <a:spLocks noGrp="1" noChangeArrowheads="1"/>
          </p:cNvSpPr>
          <p:nvPr>
            <p:ph type="title"/>
          </p:nvPr>
        </p:nvSpPr>
        <p:spPr>
          <a:xfrm>
            <a:off x="397712" y="4136821"/>
            <a:ext cx="2720981" cy="2703633"/>
          </a:xfrm>
        </p:spPr>
        <p:txBody>
          <a:bodyPr anchor="ctr">
            <a:normAutofit/>
          </a:bodyPr>
          <a:lstStyle/>
          <a:p>
            <a:r>
              <a:rPr lang="en-US" altLang="en-US" sz="3200"/>
              <a:t>Classification: Customer Attrition/Churn</a:t>
            </a:r>
          </a:p>
        </p:txBody>
      </p:sp>
      <p:pic>
        <p:nvPicPr>
          <p:cNvPr id="35845" name="Picture 5" descr="6 Ways CRMs Stop Customer Churn - TechnologyAdvice">
            <a:extLst>
              <a:ext uri="{FF2B5EF4-FFF2-40B4-BE49-F238E27FC236}">
                <a16:creationId xmlns:a16="http://schemas.microsoft.com/office/drawing/2014/main" id="{E85A098F-9878-475B-86FE-701B25943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5" r="-6" b="21813"/>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5842" name="Rectangle 2">
            <a:extLst>
              <a:ext uri="{FF2B5EF4-FFF2-40B4-BE49-F238E27FC236}">
                <a16:creationId xmlns:a16="http://schemas.microsoft.com/office/drawing/2014/main" id="{FDF3F7A1-C213-4196-8E4F-E147D5AE78A4}"/>
              </a:ext>
            </a:extLst>
          </p:cNvPr>
          <p:cNvSpPr>
            <a:spLocks noGrp="1" noChangeArrowheads="1"/>
          </p:cNvSpPr>
          <p:nvPr>
            <p:ph idx="1"/>
          </p:nvPr>
        </p:nvSpPr>
        <p:spPr>
          <a:xfrm>
            <a:off x="3492485" y="4136822"/>
            <a:ext cx="6189111" cy="2703633"/>
          </a:xfrm>
        </p:spPr>
        <p:txBody>
          <a:bodyPr anchor="ctr">
            <a:normAutofit/>
          </a:bodyPr>
          <a:lstStyle/>
          <a:p>
            <a:r>
              <a:rPr lang="en-US" altLang="en-US" sz="1600"/>
              <a:t>Goal: To predict whether a customer is likely to be lost to a competitor.</a:t>
            </a:r>
          </a:p>
          <a:p>
            <a:r>
              <a:rPr lang="en-US" altLang="en-US" sz="1600"/>
              <a:t>Approach:</a:t>
            </a:r>
          </a:p>
          <a:p>
            <a:pPr lvl="1"/>
            <a:r>
              <a:rPr lang="en-US" altLang="en-US" sz="1600"/>
              <a:t>Use detailed record of transactions with each of the past and present customers, to find attributes (frequency, recency, complaints, demographics, etc.). </a:t>
            </a:r>
          </a:p>
          <a:p>
            <a:pPr lvl="1"/>
            <a:r>
              <a:rPr lang="en-US" altLang="en-US" sz="1600"/>
              <a:t>Label the customers as loyal or disloyal.</a:t>
            </a:r>
          </a:p>
          <a:p>
            <a:pPr lvl="1"/>
            <a:r>
              <a:rPr lang="en-US" altLang="en-US" sz="1600"/>
              <a:t>Find a model for disloyalty.</a:t>
            </a:r>
          </a:p>
          <a:p>
            <a:pPr lvl="1"/>
            <a:r>
              <a:rPr lang="en-US" altLang="en-US" sz="1600"/>
              <a:t>Rank each customer on a loyal/disloyal scale (e.g., churn probability).</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8" name="Picture 4">
            <a:extLst>
              <a:ext uri="{FF2B5EF4-FFF2-40B4-BE49-F238E27FC236}">
                <a16:creationId xmlns:a16="http://schemas.microsoft.com/office/drawing/2014/main" id="{355BB26C-33F3-4863-B7B1-F6DA9B5E117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4172" r="36175" b="2"/>
          <a:stretch/>
        </p:blipFill>
        <p:spPr bwMode="auto">
          <a:xfrm>
            <a:off x="4793541" y="10"/>
            <a:ext cx="5286831" cy="7559665"/>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0080625" cy="7559675"/>
          </a:xfrm>
          <a:prstGeom prst="rect">
            <a:avLst/>
          </a:prstGeom>
        </p:spPr>
      </p:pic>
      <p:sp>
        <p:nvSpPr>
          <p:cNvPr id="36865" name="Rectangle 1">
            <a:extLst>
              <a:ext uri="{FF2B5EF4-FFF2-40B4-BE49-F238E27FC236}">
                <a16:creationId xmlns:a16="http://schemas.microsoft.com/office/drawing/2014/main" id="{AEB6DCB3-B58E-48E9-9AC0-1F615D1CDCC3}"/>
              </a:ext>
            </a:extLst>
          </p:cNvPr>
          <p:cNvSpPr>
            <a:spLocks noGrp="1" noChangeArrowheads="1"/>
          </p:cNvSpPr>
          <p:nvPr>
            <p:ph type="title"/>
          </p:nvPr>
        </p:nvSpPr>
        <p:spPr>
          <a:xfrm>
            <a:off x="665590" y="880137"/>
            <a:ext cx="3971757" cy="1445867"/>
          </a:xfrm>
        </p:spPr>
        <p:txBody>
          <a:bodyPr>
            <a:normAutofit/>
          </a:bodyPr>
          <a:lstStyle/>
          <a:p>
            <a:r>
              <a:rPr lang="en-US" altLang="en-US">
                <a:solidFill>
                  <a:srgbClr val="000000"/>
                </a:solidFill>
              </a:rPr>
              <a:t>Classification: Sky Survey Cataloging</a:t>
            </a:r>
          </a:p>
        </p:txBody>
      </p:sp>
      <p:sp>
        <p:nvSpPr>
          <p:cNvPr id="36866" name="Rectangle 2">
            <a:extLst>
              <a:ext uri="{FF2B5EF4-FFF2-40B4-BE49-F238E27FC236}">
                <a16:creationId xmlns:a16="http://schemas.microsoft.com/office/drawing/2014/main" id="{F6434F4B-1874-42B8-8D0F-4838A600A740}"/>
              </a:ext>
            </a:extLst>
          </p:cNvPr>
          <p:cNvSpPr>
            <a:spLocks noGrp="1" noChangeArrowheads="1"/>
          </p:cNvSpPr>
          <p:nvPr>
            <p:ph idx="1"/>
          </p:nvPr>
        </p:nvSpPr>
        <p:spPr>
          <a:xfrm>
            <a:off x="665589" y="2504616"/>
            <a:ext cx="3891693" cy="4176484"/>
          </a:xfrm>
        </p:spPr>
        <p:txBody>
          <a:bodyPr anchor="ctr">
            <a:normAutofit/>
          </a:bodyPr>
          <a:lstStyle/>
          <a:p>
            <a:r>
              <a:rPr lang="en-US" altLang="en-US" sz="1900">
                <a:solidFill>
                  <a:srgbClr val="000000"/>
                </a:solidFill>
              </a:rPr>
              <a:t>Goal: To predict class (star or galaxy) of sky objects, especially visually faint ones, based on the telescopic survey images (from Palomar Observatory).</a:t>
            </a:r>
          </a:p>
          <a:p>
            <a:r>
              <a:rPr lang="en-US" altLang="en-US" sz="1900">
                <a:solidFill>
                  <a:srgbClr val="000000"/>
                </a:solidFill>
              </a:rPr>
              <a:t>Approach:</a:t>
            </a:r>
          </a:p>
          <a:p>
            <a:pPr lvl="1"/>
            <a:r>
              <a:rPr lang="en-US" altLang="en-US" sz="1900">
                <a:solidFill>
                  <a:srgbClr val="000000"/>
                </a:solidFill>
              </a:rPr>
              <a:t>Segment the image to identify </a:t>
            </a:r>
            <a:br>
              <a:rPr lang="en-US" altLang="en-US" sz="1900">
                <a:solidFill>
                  <a:srgbClr val="000000"/>
                </a:solidFill>
              </a:rPr>
            </a:br>
            <a:r>
              <a:rPr lang="en-US" altLang="en-US" sz="1900">
                <a:solidFill>
                  <a:srgbClr val="000000"/>
                </a:solidFill>
              </a:rPr>
              <a:t>objects.</a:t>
            </a:r>
          </a:p>
          <a:p>
            <a:pPr lvl="1"/>
            <a:r>
              <a:rPr lang="en-US" altLang="en-US" sz="1900">
                <a:solidFill>
                  <a:srgbClr val="000000"/>
                </a:solidFill>
              </a:rPr>
              <a:t>Derive features per object (40).</a:t>
            </a:r>
          </a:p>
          <a:p>
            <a:pPr lvl="1"/>
            <a:r>
              <a:rPr lang="en-US" altLang="en-US" sz="1900">
                <a:solidFill>
                  <a:srgbClr val="000000"/>
                </a:solidFill>
              </a:rPr>
              <a:t>Use known objects to model </a:t>
            </a:r>
            <a:br>
              <a:rPr lang="en-US" altLang="en-US" sz="1900">
                <a:solidFill>
                  <a:srgbClr val="000000"/>
                </a:solidFill>
              </a:rPr>
            </a:br>
            <a:r>
              <a:rPr lang="en-US" altLang="en-US" sz="1900">
                <a:solidFill>
                  <a:srgbClr val="000000"/>
                </a:solidFill>
              </a:rPr>
              <a:t>the class based on these </a:t>
            </a:r>
            <a:br>
              <a:rPr lang="en-US" altLang="en-US" sz="1900">
                <a:solidFill>
                  <a:srgbClr val="000000"/>
                </a:solidFill>
              </a:rPr>
            </a:br>
            <a:r>
              <a:rPr lang="en-US" altLang="en-US" sz="1900">
                <a:solidFill>
                  <a:srgbClr val="000000"/>
                </a:solidFill>
              </a:rPr>
              <a:t>features.</a:t>
            </a:r>
          </a:p>
          <a:p>
            <a:r>
              <a:rPr lang="en-US" altLang="en-US" sz="1900">
                <a:solidFill>
                  <a:srgbClr val="000000"/>
                </a:solidFill>
              </a:rPr>
              <a:t>Result: Found 16 new high </a:t>
            </a:r>
            <a:br>
              <a:rPr lang="en-US" altLang="en-US" sz="1900">
                <a:solidFill>
                  <a:srgbClr val="000000"/>
                </a:solidFill>
              </a:rPr>
            </a:br>
            <a:r>
              <a:rPr lang="en-US" altLang="en-US" sz="1900">
                <a:solidFill>
                  <a:srgbClr val="000000"/>
                </a:solidFill>
              </a:rPr>
              <a:t>red-shift quasars.</a:t>
            </a:r>
          </a:p>
        </p:txBody>
      </p:sp>
      <p:sp>
        <p:nvSpPr>
          <p:cNvPr id="36867" name="Text Box 3">
            <a:extLst>
              <a:ext uri="{FF2B5EF4-FFF2-40B4-BE49-F238E27FC236}">
                <a16:creationId xmlns:a16="http://schemas.microsoft.com/office/drawing/2014/main" id="{AB705B24-4258-4983-AB36-ECD4F9100B0E}"/>
              </a:ext>
            </a:extLst>
          </p:cNvPr>
          <p:cNvSpPr txBox="1">
            <a:spLocks noChangeArrowheads="1"/>
          </p:cNvSpPr>
          <p:nvPr/>
        </p:nvSpPr>
        <p:spPr bwMode="auto">
          <a:xfrm>
            <a:off x="392112" y="6980797"/>
            <a:ext cx="5173061"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spcAft>
                <a:spcPts val="600"/>
              </a:spcAft>
              <a:buClrTx/>
              <a:buFontTx/>
              <a:buNone/>
            </a:pPr>
            <a:r>
              <a:rPr lang="en-US" altLang="en-US" sz="1200" dirty="0">
                <a:latin typeface="Times New Roman" panose="02020603050405020304" pitchFamily="18" charset="0"/>
              </a:rPr>
              <a:t>From [Fayyad, et.al.] Advances in Knowledge Discovery and Data Mining, 1996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CDD5BFB3-D2A0-4262-A9ED-F5D5F1B06C5D}"/>
              </a:ext>
            </a:extLst>
          </p:cNvPr>
          <p:cNvSpPr>
            <a:spLocks noGrp="1" noChangeArrowheads="1"/>
          </p:cNvSpPr>
          <p:nvPr>
            <p:ph type="title"/>
          </p:nvPr>
        </p:nvSpPr>
        <p:spPr/>
        <p:txBody>
          <a:bodyPr/>
          <a:lstStyle/>
          <a:p>
            <a:r>
              <a:rPr lang="en-US" altLang="en-US"/>
              <a:t>What is Data Mining?</a:t>
            </a:r>
          </a:p>
        </p:txBody>
      </p:sp>
      <p:sp>
        <p:nvSpPr>
          <p:cNvPr id="10242" name="Rectangle 2">
            <a:extLst>
              <a:ext uri="{FF2B5EF4-FFF2-40B4-BE49-F238E27FC236}">
                <a16:creationId xmlns:a16="http://schemas.microsoft.com/office/drawing/2014/main" id="{5C9F70D1-9841-404C-AD7C-6395FA4ACF5B}"/>
              </a:ext>
            </a:extLst>
          </p:cNvPr>
          <p:cNvSpPr>
            <a:spLocks noGrp="1" noChangeArrowheads="1"/>
          </p:cNvSpPr>
          <p:nvPr>
            <p:ph idx="1"/>
          </p:nvPr>
        </p:nvSpPr>
        <p:spPr/>
        <p:txBody>
          <a:bodyPr/>
          <a:lstStyle/>
          <a:p>
            <a:pPr marL="0" indent="0">
              <a:buNone/>
            </a:pPr>
            <a:r>
              <a:rPr lang="en-US" altLang="en-US" dirty="0"/>
              <a:t>One of many definitions:</a:t>
            </a:r>
          </a:p>
          <a:p>
            <a:pPr marL="0" indent="0">
              <a:buNone/>
            </a:pPr>
            <a:endParaRPr lang="en-US" altLang="en-US" dirty="0"/>
          </a:p>
          <a:p>
            <a:pPr marL="378013" lvl="1" indent="0">
              <a:buNone/>
            </a:pPr>
            <a:r>
              <a:rPr lang="en-US" altLang="en-US" sz="3200" i="1" dirty="0"/>
              <a:t>"Data mining is the science </a:t>
            </a:r>
            <a:r>
              <a:rPr lang="en-US" altLang="en-US" sz="3200" b="1" i="1" dirty="0"/>
              <a:t>of extracting useful knowledge </a:t>
            </a:r>
            <a:r>
              <a:rPr lang="en-US" altLang="en-US" sz="3200" i="1" dirty="0"/>
              <a:t>from huge data repositories."</a:t>
            </a:r>
          </a:p>
          <a:p>
            <a:pPr marL="0" indent="0">
              <a:buNone/>
            </a:pPr>
            <a:endParaRPr lang="en-US" altLang="en-US" dirty="0"/>
          </a:p>
          <a:p>
            <a:pPr marL="0" indent="0" algn="r">
              <a:buNone/>
            </a:pPr>
            <a:r>
              <a:rPr lang="en-US" altLang="en-US" dirty="0"/>
              <a:t>ACM SIGKDD, Data Mining Curriculum: A Proposal</a:t>
            </a:r>
          </a:p>
          <a:p>
            <a:endParaRPr lang="en-US" altLang="en-US" dirty="0"/>
          </a:p>
        </p:txBody>
      </p:sp>
      <p:sp>
        <p:nvSpPr>
          <p:cNvPr id="10243" name="Text Box 3">
            <a:extLst>
              <a:ext uri="{FF2B5EF4-FFF2-40B4-BE49-F238E27FC236}">
                <a16:creationId xmlns:a16="http://schemas.microsoft.com/office/drawing/2014/main" id="{F086D944-A265-4C9D-8E8B-11DC78A02AD7}"/>
              </a:ext>
            </a:extLst>
          </p:cNvPr>
          <p:cNvSpPr txBox="1">
            <a:spLocks noChangeArrowheads="1"/>
          </p:cNvSpPr>
          <p:nvPr/>
        </p:nvSpPr>
        <p:spPr bwMode="auto">
          <a:xfrm>
            <a:off x="6523038" y="7081838"/>
            <a:ext cx="3260725"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13000"/>
              </a:lnSpc>
              <a:spcAft>
                <a:spcPts val="1413"/>
              </a:spcAft>
            </a:pPr>
            <a:r>
              <a:rPr lang="en-US" altLang="en-US" sz="1600">
                <a:solidFill>
                  <a:srgbClr val="333333"/>
                </a:solidFill>
                <a:latin typeface="Open Sans" pitchFamily="32" charset="0"/>
                <a:ea typeface="Microsoft YaHei" panose="020B0503020204020204" pitchFamily="34" charset="-122"/>
              </a:rPr>
              <a:t>http://www.kdd.org/curriculum</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C3C64C1D-A43B-4590-97FD-3871F1B3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0" name="Rectangle 2">
            <a:extLst>
              <a:ext uri="{FF2B5EF4-FFF2-40B4-BE49-F238E27FC236}">
                <a16:creationId xmlns:a16="http://schemas.microsoft.com/office/drawing/2014/main" id="{1EAAD5EE-482A-4F89-9566-16C520C0024D}"/>
              </a:ext>
            </a:extLst>
          </p:cNvPr>
          <p:cNvSpPr>
            <a:spLocks noGrp="1" noChangeArrowheads="1"/>
          </p:cNvSpPr>
          <p:nvPr>
            <p:ph type="title"/>
          </p:nvPr>
        </p:nvSpPr>
        <p:spPr/>
        <p:txBody>
          <a:bodyPr/>
          <a:lstStyle/>
          <a:p>
            <a:r>
              <a:rPr lang="en-US" altLang="en-US"/>
              <a:t>Data Mining Tasks</a:t>
            </a:r>
          </a:p>
        </p:txBody>
      </p:sp>
      <p:sp>
        <p:nvSpPr>
          <p:cNvPr id="37891" name="Text Box 3">
            <a:extLst>
              <a:ext uri="{FF2B5EF4-FFF2-40B4-BE49-F238E27FC236}">
                <a16:creationId xmlns:a16="http://schemas.microsoft.com/office/drawing/2014/main" id="{C09C64DD-C455-408C-948C-B5BB45EEF82B}"/>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7892" name="Line 4">
            <a:extLst>
              <a:ext uri="{FF2B5EF4-FFF2-40B4-BE49-F238E27FC236}">
                <a16:creationId xmlns:a16="http://schemas.microsoft.com/office/drawing/2014/main" id="{A3CBDBA5-FC51-4B54-BDED-107BCA02A6C5}"/>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3" name="Line 5">
            <a:extLst>
              <a:ext uri="{FF2B5EF4-FFF2-40B4-BE49-F238E27FC236}">
                <a16:creationId xmlns:a16="http://schemas.microsoft.com/office/drawing/2014/main" id="{6CD918B4-5076-4021-A9F2-4A8A493122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4" name="Line 6">
            <a:extLst>
              <a:ext uri="{FF2B5EF4-FFF2-40B4-BE49-F238E27FC236}">
                <a16:creationId xmlns:a16="http://schemas.microsoft.com/office/drawing/2014/main" id="{CCEF30F7-4DF7-4621-BACB-F450C9C9C49B}"/>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5" name="Text Box 7">
            <a:extLst>
              <a:ext uri="{FF2B5EF4-FFF2-40B4-BE49-F238E27FC236}">
                <a16:creationId xmlns:a16="http://schemas.microsoft.com/office/drawing/2014/main" id="{1EA842F1-6BA4-487D-BC29-3B61AFFEAFFE}"/>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6" name="Text Box 8">
            <a:extLst>
              <a:ext uri="{FF2B5EF4-FFF2-40B4-BE49-F238E27FC236}">
                <a16:creationId xmlns:a16="http://schemas.microsoft.com/office/drawing/2014/main" id="{D4F77F09-381B-4440-B748-5C2EF57E9CC3}"/>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7" name="Text Box 9">
            <a:extLst>
              <a:ext uri="{FF2B5EF4-FFF2-40B4-BE49-F238E27FC236}">
                <a16:creationId xmlns:a16="http://schemas.microsoft.com/office/drawing/2014/main" id="{927433A8-839B-4A74-BFD6-950A6C5C299C}"/>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8" name="Text Box 10">
            <a:extLst>
              <a:ext uri="{FF2B5EF4-FFF2-40B4-BE49-F238E27FC236}">
                <a16:creationId xmlns:a16="http://schemas.microsoft.com/office/drawing/2014/main" id="{D6CA2A2D-8CF2-40C3-9DAA-618168EEDA9A}"/>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9" name="Text Box 11">
            <a:extLst>
              <a:ext uri="{FF2B5EF4-FFF2-40B4-BE49-F238E27FC236}">
                <a16:creationId xmlns:a16="http://schemas.microsoft.com/office/drawing/2014/main" id="{FA6AC467-464E-4BAE-9576-1EFE0D72521C}"/>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0" name="Text Box 12">
            <a:extLst>
              <a:ext uri="{FF2B5EF4-FFF2-40B4-BE49-F238E27FC236}">
                <a16:creationId xmlns:a16="http://schemas.microsoft.com/office/drawing/2014/main" id="{5882F1B9-93AE-4695-95B0-424C400ED0E4}"/>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1" name="Text Box 13">
            <a:extLst>
              <a:ext uri="{FF2B5EF4-FFF2-40B4-BE49-F238E27FC236}">
                <a16:creationId xmlns:a16="http://schemas.microsoft.com/office/drawing/2014/main" id="{1A5BAAAC-6378-470E-8328-749FB2761FBB}"/>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2" name="Text Box 14">
            <a:extLst>
              <a:ext uri="{FF2B5EF4-FFF2-40B4-BE49-F238E27FC236}">
                <a16:creationId xmlns:a16="http://schemas.microsoft.com/office/drawing/2014/main" id="{1FE076AB-7F19-4068-9A8E-3D7FB8DDA030}"/>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3" name="Text Box 15">
            <a:extLst>
              <a:ext uri="{FF2B5EF4-FFF2-40B4-BE49-F238E27FC236}">
                <a16:creationId xmlns:a16="http://schemas.microsoft.com/office/drawing/2014/main" id="{9753E051-1B07-4D2A-B7E2-3490EE253D4C}"/>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4" name="Text Box 16">
            <a:extLst>
              <a:ext uri="{FF2B5EF4-FFF2-40B4-BE49-F238E27FC236}">
                <a16:creationId xmlns:a16="http://schemas.microsoft.com/office/drawing/2014/main" id="{84182C35-720C-4EC4-9B20-1EF1337EEADC}"/>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5" name="Text Box 17">
            <a:extLst>
              <a:ext uri="{FF2B5EF4-FFF2-40B4-BE49-F238E27FC236}">
                <a16:creationId xmlns:a16="http://schemas.microsoft.com/office/drawing/2014/main" id="{EF509EA7-00E3-479F-B919-5F64E178A08A}"/>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6" name="Text Box 18">
            <a:extLst>
              <a:ext uri="{FF2B5EF4-FFF2-40B4-BE49-F238E27FC236}">
                <a16:creationId xmlns:a16="http://schemas.microsoft.com/office/drawing/2014/main" id="{D6534691-A349-4A5A-8327-B67D792E857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7" name="Text Box 19">
            <a:extLst>
              <a:ext uri="{FF2B5EF4-FFF2-40B4-BE49-F238E27FC236}">
                <a16:creationId xmlns:a16="http://schemas.microsoft.com/office/drawing/2014/main" id="{396C6DF2-1AAF-43C7-8440-2F0C95323D13}"/>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8" name="Text Box 20">
            <a:extLst>
              <a:ext uri="{FF2B5EF4-FFF2-40B4-BE49-F238E27FC236}">
                <a16:creationId xmlns:a16="http://schemas.microsoft.com/office/drawing/2014/main" id="{D79332D7-0844-442A-9A0D-D5BBF78CB70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9" name="Text Box 21">
            <a:extLst>
              <a:ext uri="{FF2B5EF4-FFF2-40B4-BE49-F238E27FC236}">
                <a16:creationId xmlns:a16="http://schemas.microsoft.com/office/drawing/2014/main" id="{9A0B3B36-E00A-4F7A-8CA8-4A9857299817}"/>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7910" name="Oval 22">
            <a:extLst>
              <a:ext uri="{FF2B5EF4-FFF2-40B4-BE49-F238E27FC236}">
                <a16:creationId xmlns:a16="http://schemas.microsoft.com/office/drawing/2014/main" id="{17A5B287-A18E-49E7-B691-8DF2B12AB8C5}"/>
              </a:ext>
            </a:extLst>
          </p:cNvPr>
          <p:cNvSpPr>
            <a:spLocks noChangeArrowheads="1"/>
          </p:cNvSpPr>
          <p:nvPr/>
        </p:nvSpPr>
        <p:spPr bwMode="auto">
          <a:xfrm>
            <a:off x="6583363" y="475456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a:extLst>
              <a:ext uri="{FF2B5EF4-FFF2-40B4-BE49-F238E27FC236}">
                <a16:creationId xmlns:a16="http://schemas.microsoft.com/office/drawing/2014/main" id="{998E6BBA-32DC-4BA7-9ACA-0647997F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3563938"/>
            <a:ext cx="4633912" cy="3843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3" name="Rectangle 1">
            <a:extLst>
              <a:ext uri="{FF2B5EF4-FFF2-40B4-BE49-F238E27FC236}">
                <a16:creationId xmlns:a16="http://schemas.microsoft.com/office/drawing/2014/main" id="{0ABDEEFB-04D5-4E07-85D6-2BD626DA69D8}"/>
              </a:ext>
            </a:extLst>
          </p:cNvPr>
          <p:cNvSpPr>
            <a:spLocks noGrp="1" noChangeArrowheads="1"/>
          </p:cNvSpPr>
          <p:nvPr>
            <p:ph type="title"/>
          </p:nvPr>
        </p:nvSpPr>
        <p:spPr/>
        <p:txBody>
          <a:bodyPr/>
          <a:lstStyle/>
          <a:p>
            <a:r>
              <a:rPr lang="en-US" altLang="en-US"/>
              <a:t>Deviation/Anomaly Detection</a:t>
            </a:r>
          </a:p>
        </p:txBody>
      </p:sp>
      <p:sp>
        <p:nvSpPr>
          <p:cNvPr id="38914" name="Rectangle 2">
            <a:extLst>
              <a:ext uri="{FF2B5EF4-FFF2-40B4-BE49-F238E27FC236}">
                <a16:creationId xmlns:a16="http://schemas.microsoft.com/office/drawing/2014/main" id="{52811430-BD3A-48E9-9377-A77D76EB21F2}"/>
              </a:ext>
            </a:extLst>
          </p:cNvPr>
          <p:cNvSpPr>
            <a:spLocks noGrp="1" noChangeArrowheads="1"/>
          </p:cNvSpPr>
          <p:nvPr>
            <p:ph idx="1"/>
          </p:nvPr>
        </p:nvSpPr>
        <p:spPr/>
        <p:txBody>
          <a:bodyPr/>
          <a:lstStyle/>
          <a:p>
            <a:r>
              <a:rPr lang="en-US" altLang="en-US" dirty="0"/>
              <a:t>Detect significant deviations from normal behavior.</a:t>
            </a:r>
          </a:p>
          <a:p>
            <a:endParaRPr lang="en-US" altLang="en-US" dirty="0"/>
          </a:p>
          <a:p>
            <a:r>
              <a:rPr lang="en-US" altLang="en-US" dirty="0"/>
              <a:t>Applications:</a:t>
            </a:r>
          </a:p>
          <a:p>
            <a:pPr lvl="1"/>
            <a:r>
              <a:rPr lang="en-US" altLang="en-US" dirty="0"/>
              <a:t>Credit Card Fraud Detection</a:t>
            </a:r>
          </a:p>
          <a:p>
            <a:pPr lvl="1"/>
            <a:endParaRPr lang="en-US" altLang="en-US" dirty="0"/>
          </a:p>
          <a:p>
            <a:pPr lvl="1"/>
            <a:endParaRPr lang="en-US" altLang="en-US" dirty="0"/>
          </a:p>
          <a:p>
            <a:pPr lvl="1"/>
            <a:endParaRPr lang="en-US" altLang="en-US" dirty="0"/>
          </a:p>
          <a:p>
            <a:pPr lvl="1"/>
            <a:r>
              <a:rPr lang="en-US" altLang="en-US" dirty="0"/>
              <a:t>Network Intrusion </a:t>
            </a:r>
            <a:br>
              <a:rPr lang="en-US" altLang="en-US" dirty="0"/>
            </a:br>
            <a:r>
              <a:rPr lang="en-US" altLang="en-US" dirty="0"/>
              <a:t>Detection</a:t>
            </a:r>
          </a:p>
          <a:p>
            <a:pPr lvl="1"/>
            <a:endParaRPr lang="en-US" altLang="en-US" dirty="0"/>
          </a:p>
        </p:txBody>
      </p:sp>
      <p:sp>
        <p:nvSpPr>
          <p:cNvPr id="38915" name="Text Box 3">
            <a:extLst>
              <a:ext uri="{FF2B5EF4-FFF2-40B4-BE49-F238E27FC236}">
                <a16:creationId xmlns:a16="http://schemas.microsoft.com/office/drawing/2014/main" id="{44BAF82E-21A5-4436-9731-4794BD164504}"/>
              </a:ext>
            </a:extLst>
          </p:cNvPr>
          <p:cNvSpPr txBox="1">
            <a:spLocks noChangeArrowheads="1"/>
          </p:cNvSpPr>
          <p:nvPr/>
        </p:nvSpPr>
        <p:spPr bwMode="auto">
          <a:xfrm>
            <a:off x="1113321" y="6364156"/>
            <a:ext cx="4022725" cy="838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spAutoFit/>
          </a:bodyPr>
          <a:lstStyle>
            <a:lvl1pPr marL="342900" indent="-341313">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9pPr>
          </a:lstStyle>
          <a:p>
            <a:pPr algn="r">
              <a:lnSpc>
                <a:spcPct val="100000"/>
              </a:lnSpc>
              <a:spcBef>
                <a:spcPts val="400"/>
              </a:spcBef>
              <a:buClrTx/>
              <a:buSzPct val="75000"/>
              <a:buFontTx/>
              <a:buNone/>
            </a:pPr>
            <a:r>
              <a:rPr lang="en-US" altLang="en-US" sz="1500" dirty="0"/>
              <a:t>	Typical network traffic at University </a:t>
            </a:r>
          </a:p>
          <a:p>
            <a:pPr algn="r">
              <a:lnSpc>
                <a:spcPct val="100000"/>
              </a:lnSpc>
              <a:spcBef>
                <a:spcPts val="400"/>
              </a:spcBef>
              <a:buClrTx/>
              <a:buSzPct val="75000"/>
              <a:buFontTx/>
              <a:buNone/>
            </a:pPr>
            <a:r>
              <a:rPr lang="en-US" altLang="en-US" sz="1500" dirty="0"/>
              <a:t>level may reach over 100 million</a:t>
            </a:r>
            <a:br>
              <a:rPr lang="en-US" altLang="en-US" sz="1500" dirty="0"/>
            </a:br>
            <a:r>
              <a:rPr lang="en-US" altLang="en-US" sz="1500" dirty="0"/>
              <a:t>connections per day</a:t>
            </a:r>
          </a:p>
        </p:txBody>
      </p:sp>
      <p:pic>
        <p:nvPicPr>
          <p:cNvPr id="38916" name="Picture 4">
            <a:extLst>
              <a:ext uri="{FF2B5EF4-FFF2-40B4-BE49-F238E27FC236}">
                <a16:creationId xmlns:a16="http://schemas.microsoft.com/office/drawing/2014/main" id="{3F172D26-428F-4E40-8080-120A90E1B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2" y="2686049"/>
            <a:ext cx="1563687" cy="1246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35F04947-AD93-45A1-8260-A2D21BDC5C06}"/>
              </a:ext>
            </a:extLst>
          </p:cNvPr>
          <p:cNvSpPr>
            <a:spLocks noGrp="1" noChangeArrowheads="1"/>
          </p:cNvSpPr>
          <p:nvPr>
            <p:ph type="title"/>
          </p:nvPr>
        </p:nvSpPr>
        <p:spPr/>
        <p:txBody>
          <a:bodyPr/>
          <a:lstStyle/>
          <a:p>
            <a:r>
              <a:rPr lang="en-US" altLang="en-US"/>
              <a:t>Other Data Mining Tasks</a:t>
            </a:r>
          </a:p>
        </p:txBody>
      </p:sp>
      <p:graphicFrame>
        <p:nvGraphicFramePr>
          <p:cNvPr id="4" name="Content Placeholder 3">
            <a:extLst>
              <a:ext uri="{FF2B5EF4-FFF2-40B4-BE49-F238E27FC236}">
                <a16:creationId xmlns:a16="http://schemas.microsoft.com/office/drawing/2014/main" id="{D0F4670D-A1B3-4741-98C4-D88D61F62302}"/>
              </a:ext>
            </a:extLst>
          </p:cNvPr>
          <p:cNvGraphicFramePr>
            <a:graphicFrameLocks noGrp="1"/>
          </p:cNvGraphicFramePr>
          <p:nvPr>
            <p:ph idx="1"/>
            <p:extLst>
              <p:ext uri="{D42A27DB-BD31-4B8C-83A1-F6EECF244321}">
                <p14:modId xmlns:p14="http://schemas.microsoft.com/office/powerpoint/2010/main" val="8761457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F88FDD30-2A42-4234-A138-623797A1E0CB}"/>
              </a:ext>
            </a:extLst>
          </p:cNvPr>
          <p:cNvSpPr>
            <a:spLocks noGrp="1" noChangeArrowheads="1"/>
          </p:cNvSpPr>
          <p:nvPr>
            <p:ph type="title"/>
          </p:nvPr>
        </p:nvSpPr>
        <p:spPr/>
        <p:txBody>
          <a:bodyPr/>
          <a:lstStyle/>
          <a:p>
            <a:r>
              <a:rPr lang="en-US" altLang="en-US"/>
              <a:t>Challenges of Data Mining</a:t>
            </a:r>
          </a:p>
        </p:txBody>
      </p:sp>
      <p:graphicFrame>
        <p:nvGraphicFramePr>
          <p:cNvPr id="4" name="Content Placeholder 3">
            <a:extLst>
              <a:ext uri="{FF2B5EF4-FFF2-40B4-BE49-F238E27FC236}">
                <a16:creationId xmlns:a16="http://schemas.microsoft.com/office/drawing/2014/main" id="{65ED174C-376D-46A7-AB0F-D46E8D55E963}"/>
              </a:ext>
            </a:extLst>
          </p:cNvPr>
          <p:cNvGraphicFramePr>
            <a:graphicFrameLocks noGrp="1"/>
          </p:cNvGraphicFramePr>
          <p:nvPr>
            <p:ph idx="1"/>
            <p:extLst>
              <p:ext uri="{D42A27DB-BD31-4B8C-83A1-F6EECF244321}">
                <p14:modId xmlns:p14="http://schemas.microsoft.com/office/powerpoint/2010/main" val="2878257641"/>
              </p:ext>
            </p:extLst>
          </p:nvPr>
        </p:nvGraphicFramePr>
        <p:xfrm>
          <a:off x="693043" y="1570037"/>
          <a:ext cx="914786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b="1"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571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E097B067-3DB0-4225-BDA9-F3581F935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67" r="3452"/>
          <a:stretch>
            <a:fillRect/>
          </a:stretch>
        </p:blipFill>
        <p:spPr bwMode="auto">
          <a:xfrm>
            <a:off x="5029200" y="349250"/>
            <a:ext cx="5026025" cy="6959600"/>
          </a:xfrm>
          <a:prstGeom prst="rect">
            <a:avLst/>
          </a:prstGeom>
          <a:noFill/>
          <a:ln>
            <a:noFill/>
          </a:ln>
          <a:effectLst/>
          <a:extLst>
            <a:ext uri="{909E8E84-426E-40DD-AFC4-6F175D3DCCD1}">
              <a14:hiddenFill xmlns:a14="http://schemas.microsoft.com/office/drawing/2010/main">
                <a:blipFill dpi="0" rotWithShape="0">
                  <a:blip/>
                  <a:srcRect l="20367" r="345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1" name="Rectangle 3">
            <a:extLst>
              <a:ext uri="{FF2B5EF4-FFF2-40B4-BE49-F238E27FC236}">
                <a16:creationId xmlns:a16="http://schemas.microsoft.com/office/drawing/2014/main" id="{20F0C868-697B-42EE-B1A6-7900064C86C8}"/>
              </a:ext>
            </a:extLst>
          </p:cNvPr>
          <p:cNvSpPr>
            <a:spLocks noGrp="1" noChangeArrowheads="1"/>
          </p:cNvSpPr>
          <p:nvPr>
            <p:ph type="title"/>
          </p:nvPr>
        </p:nvSpPr>
        <p:spPr/>
        <p:txBody>
          <a:bodyPr/>
          <a:lstStyle/>
          <a:p>
            <a:r>
              <a:rPr lang="en-US" altLang="en-US"/>
              <a:t>Origins of </a:t>
            </a:r>
            <a:br>
              <a:rPr lang="en-US" altLang="en-US"/>
            </a:br>
            <a:r>
              <a:rPr lang="en-US" altLang="en-US"/>
              <a:t>Data Mining</a:t>
            </a:r>
          </a:p>
        </p:txBody>
      </p:sp>
      <p:sp>
        <p:nvSpPr>
          <p:cNvPr id="43010" name="Rectangle 2">
            <a:extLst>
              <a:ext uri="{FF2B5EF4-FFF2-40B4-BE49-F238E27FC236}">
                <a16:creationId xmlns:a16="http://schemas.microsoft.com/office/drawing/2014/main" id="{528EB1D5-4B4F-4D39-A965-6EC412D60859}"/>
              </a:ext>
            </a:extLst>
          </p:cNvPr>
          <p:cNvSpPr>
            <a:spLocks noGrp="1" noChangeArrowheads="1"/>
          </p:cNvSpPr>
          <p:nvPr>
            <p:ph idx="1"/>
          </p:nvPr>
        </p:nvSpPr>
        <p:spPr>
          <a:xfrm>
            <a:off x="693043" y="2012414"/>
            <a:ext cx="3664645" cy="4796544"/>
          </a:xfrm>
        </p:spPr>
        <p:txBody>
          <a:bodyPr/>
          <a:lstStyle/>
          <a:p>
            <a:r>
              <a:rPr lang="en-US" altLang="en-US" dirty="0"/>
              <a:t>Draws ideas from AI, machine learning, pattern recognition, statistics, and database systems.</a:t>
            </a:r>
          </a:p>
          <a:p>
            <a:endParaRPr lang="en-US" altLang="en-US" dirty="0"/>
          </a:p>
          <a:p>
            <a:r>
              <a:rPr lang="en-US" altLang="en-US" dirty="0"/>
              <a:t>There are differences in terms of </a:t>
            </a:r>
          </a:p>
          <a:p>
            <a:pPr lvl="1"/>
            <a:r>
              <a:rPr lang="en-US" altLang="en-US" dirty="0"/>
              <a:t>used data and </a:t>
            </a:r>
          </a:p>
          <a:p>
            <a:pPr lvl="1"/>
            <a:r>
              <a:rPr lang="en-US" altLang="en-US" dirty="0"/>
              <a:t>the goals.  </a:t>
            </a:r>
          </a:p>
        </p:txBody>
      </p:sp>
      <p:sp>
        <p:nvSpPr>
          <p:cNvPr id="43012" name="Text Box 4">
            <a:extLst>
              <a:ext uri="{FF2B5EF4-FFF2-40B4-BE49-F238E27FC236}">
                <a16:creationId xmlns:a16="http://schemas.microsoft.com/office/drawing/2014/main" id="{DCB6D777-D385-4201-934E-E8BD126C048E}"/>
              </a:ext>
            </a:extLst>
          </p:cNvPr>
          <p:cNvSpPr txBox="1">
            <a:spLocks noChangeArrowheads="1"/>
          </p:cNvSpPr>
          <p:nvPr/>
        </p:nvSpPr>
        <p:spPr bwMode="auto">
          <a:xfrm>
            <a:off x="5311775" y="7223125"/>
            <a:ext cx="50006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r>
              <a:rPr lang="en-US" altLang="en-US" sz="1500"/>
              <a:t>https://rayli.net/blog/data/history-of-data-mining/</a:t>
            </a:r>
          </a:p>
        </p:txBody>
      </p:sp>
      <p:sp>
        <p:nvSpPr>
          <p:cNvPr id="43013" name="Text Box 5">
            <a:extLst>
              <a:ext uri="{FF2B5EF4-FFF2-40B4-BE49-F238E27FC236}">
                <a16:creationId xmlns:a16="http://schemas.microsoft.com/office/drawing/2014/main" id="{406AFA8F-4A2F-4369-8FFF-4B6411C1F8FE}"/>
              </a:ext>
            </a:extLst>
          </p:cNvPr>
          <p:cNvSpPr txBox="1">
            <a:spLocks noChangeArrowheads="1"/>
          </p:cNvSpPr>
          <p:nvPr/>
        </p:nvSpPr>
        <p:spPr bwMode="auto">
          <a:xfrm>
            <a:off x="7756525" y="6294438"/>
            <a:ext cx="24320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1100"/>
              <a:t>Chief Data Scientist,</a:t>
            </a:r>
          </a:p>
          <a:p>
            <a:r>
              <a:rPr lang="en-US" altLang="en-US" sz="1100"/>
              <a:t>White House</a:t>
            </a:r>
          </a:p>
        </p:txBody>
      </p:sp>
      <p:sp>
        <p:nvSpPr>
          <p:cNvPr id="43014" name="AutoShape 6">
            <a:extLst>
              <a:ext uri="{FF2B5EF4-FFF2-40B4-BE49-F238E27FC236}">
                <a16:creationId xmlns:a16="http://schemas.microsoft.com/office/drawing/2014/main" id="{BB27A108-C4FA-4039-90DB-0869C2E74A10}"/>
              </a:ext>
            </a:extLst>
          </p:cNvPr>
          <p:cNvSpPr>
            <a:spLocks/>
          </p:cNvSpPr>
          <p:nvPr/>
        </p:nvSpPr>
        <p:spPr bwMode="auto">
          <a:xfrm>
            <a:off x="9291638" y="2541588"/>
            <a:ext cx="92075" cy="549275"/>
          </a:xfrm>
          <a:prstGeom prst="rightBrace">
            <a:avLst>
              <a:gd name="adj1" fmla="val 49713"/>
              <a:gd name="adj2" fmla="val 50000"/>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5" name="Text Box 7">
            <a:extLst>
              <a:ext uri="{FF2B5EF4-FFF2-40B4-BE49-F238E27FC236}">
                <a16:creationId xmlns:a16="http://schemas.microsoft.com/office/drawing/2014/main" id="{68FE9DD9-29D6-4247-8FB3-4245E67E1E1B}"/>
              </a:ext>
            </a:extLst>
          </p:cNvPr>
          <p:cNvSpPr txBox="1">
            <a:spLocks noChangeArrowheads="1"/>
          </p:cNvSpPr>
          <p:nvPr/>
        </p:nvSpPr>
        <p:spPr bwMode="auto">
          <a:xfrm>
            <a:off x="9382125" y="2632075"/>
            <a:ext cx="54927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dirty="0"/>
              <a:t>AI</a:t>
            </a:r>
          </a:p>
        </p:txBody>
      </p:sp>
      <p:sp>
        <p:nvSpPr>
          <p:cNvPr id="43016" name="Text Box 8">
            <a:extLst>
              <a:ext uri="{FF2B5EF4-FFF2-40B4-BE49-F238E27FC236}">
                <a16:creationId xmlns:a16="http://schemas.microsoft.com/office/drawing/2014/main" id="{93569B1C-7B04-4E7D-86DF-F44A65EF4F30}"/>
              </a:ext>
            </a:extLst>
          </p:cNvPr>
          <p:cNvSpPr txBox="1">
            <a:spLocks noChangeArrowheads="1"/>
          </p:cNvSpPr>
          <p:nvPr/>
        </p:nvSpPr>
        <p:spPr bwMode="auto">
          <a:xfrm>
            <a:off x="7977188" y="3622675"/>
            <a:ext cx="20843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200" b="1" dirty="0"/>
              <a:t>Machine Learning</a:t>
            </a:r>
            <a:r>
              <a:rPr lang="en-US" altLang="en-US" sz="1200" dirty="0"/>
              <a:t> (1959-)</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B5A3914-7749-4E61-A883-A7ABC4CD6B91}"/>
              </a:ext>
            </a:extLst>
          </p:cNvPr>
          <p:cNvSpPr>
            <a:spLocks noChangeArrowheads="1"/>
          </p:cNvSpPr>
          <p:nvPr/>
        </p:nvSpPr>
        <p:spPr bwMode="auto">
          <a:xfrm>
            <a:off x="546100" y="1966912"/>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a:extLst>
              <a:ext uri="{FF2B5EF4-FFF2-40B4-BE49-F238E27FC236}">
                <a16:creationId xmlns:a16="http://schemas.microsoft.com/office/drawing/2014/main" id="{B37713E5-A8AB-40F6-9AF8-B6DEE0146BB5}"/>
              </a:ext>
            </a:extLst>
          </p:cNvPr>
          <p:cNvSpPr>
            <a:spLocks noChangeArrowheads="1"/>
          </p:cNvSpPr>
          <p:nvPr/>
        </p:nvSpPr>
        <p:spPr bwMode="auto">
          <a:xfrm>
            <a:off x="6985000" y="1900237"/>
            <a:ext cx="2508250" cy="3848100"/>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Rectangle 3">
            <a:extLst>
              <a:ext uri="{FF2B5EF4-FFF2-40B4-BE49-F238E27FC236}">
                <a16:creationId xmlns:a16="http://schemas.microsoft.com/office/drawing/2014/main" id="{CE10A525-D40F-459B-A91D-965F837902D2}"/>
              </a:ext>
            </a:extLst>
          </p:cNvPr>
          <p:cNvSpPr>
            <a:spLocks noGrp="1" noChangeArrowheads="1"/>
          </p:cNvSpPr>
          <p:nvPr>
            <p:ph type="title"/>
          </p:nvPr>
        </p:nvSpPr>
        <p:spPr/>
        <p:txBody>
          <a:bodyPr/>
          <a:lstStyle/>
          <a:p>
            <a:r>
              <a:rPr lang="en-US" altLang="en-US"/>
              <a:t>Relationship to other Fields</a:t>
            </a:r>
          </a:p>
        </p:txBody>
      </p:sp>
      <p:sp>
        <p:nvSpPr>
          <p:cNvPr id="44036" name="Oval 4">
            <a:extLst>
              <a:ext uri="{FF2B5EF4-FFF2-40B4-BE49-F238E27FC236}">
                <a16:creationId xmlns:a16="http://schemas.microsoft.com/office/drawing/2014/main" id="{10C29D0C-1410-4551-95BA-101119E9B72F}"/>
              </a:ext>
            </a:extLst>
          </p:cNvPr>
          <p:cNvSpPr>
            <a:spLocks noChangeArrowheads="1"/>
          </p:cNvSpPr>
          <p:nvPr/>
        </p:nvSpPr>
        <p:spPr bwMode="auto">
          <a:xfrm>
            <a:off x="1041400" y="2425700"/>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4037" name="Oval 5">
            <a:extLst>
              <a:ext uri="{FF2B5EF4-FFF2-40B4-BE49-F238E27FC236}">
                <a16:creationId xmlns:a16="http://schemas.microsoft.com/office/drawing/2014/main" id="{93E15D58-3CD4-4B28-99BC-DD744048F3B5}"/>
              </a:ext>
            </a:extLst>
          </p:cNvPr>
          <p:cNvSpPr>
            <a:spLocks noChangeArrowheads="1"/>
          </p:cNvSpPr>
          <p:nvPr/>
        </p:nvSpPr>
        <p:spPr bwMode="auto">
          <a:xfrm>
            <a:off x="1041400" y="3271837"/>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4038" name="Oval 6">
            <a:extLst>
              <a:ext uri="{FF2B5EF4-FFF2-40B4-BE49-F238E27FC236}">
                <a16:creationId xmlns:a16="http://schemas.microsoft.com/office/drawing/2014/main" id="{77D66BB1-29B8-40B4-ABF8-4B44E84F49A5}"/>
              </a:ext>
            </a:extLst>
          </p:cNvPr>
          <p:cNvSpPr>
            <a:spLocks noChangeArrowheads="1"/>
          </p:cNvSpPr>
          <p:nvPr/>
        </p:nvSpPr>
        <p:spPr bwMode="auto">
          <a:xfrm>
            <a:off x="3749675" y="310832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4039" name="Oval 7">
            <a:extLst>
              <a:ext uri="{FF2B5EF4-FFF2-40B4-BE49-F238E27FC236}">
                <a16:creationId xmlns:a16="http://schemas.microsoft.com/office/drawing/2014/main" id="{8937CF92-6F91-4677-9543-6FBF2C65B057}"/>
              </a:ext>
            </a:extLst>
          </p:cNvPr>
          <p:cNvSpPr>
            <a:spLocks noChangeArrowheads="1"/>
          </p:cNvSpPr>
          <p:nvPr/>
        </p:nvSpPr>
        <p:spPr bwMode="auto">
          <a:xfrm>
            <a:off x="3527425" y="3951287"/>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4040" name="Oval 8">
            <a:extLst>
              <a:ext uri="{FF2B5EF4-FFF2-40B4-BE49-F238E27FC236}">
                <a16:creationId xmlns:a16="http://schemas.microsoft.com/office/drawing/2014/main" id="{4596FB1B-2DAB-4D27-8EAC-FE2E95232B04}"/>
              </a:ext>
            </a:extLst>
          </p:cNvPr>
          <p:cNvSpPr>
            <a:spLocks noChangeArrowheads="1"/>
          </p:cNvSpPr>
          <p:nvPr/>
        </p:nvSpPr>
        <p:spPr bwMode="auto">
          <a:xfrm>
            <a:off x="4899025" y="358457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4041" name="Oval 9">
            <a:extLst>
              <a:ext uri="{FF2B5EF4-FFF2-40B4-BE49-F238E27FC236}">
                <a16:creationId xmlns:a16="http://schemas.microsoft.com/office/drawing/2014/main" id="{18A46AB6-574A-41D5-9BB9-83CF4857BC7B}"/>
              </a:ext>
            </a:extLst>
          </p:cNvPr>
          <p:cNvSpPr>
            <a:spLocks noChangeArrowheads="1"/>
          </p:cNvSpPr>
          <p:nvPr/>
        </p:nvSpPr>
        <p:spPr bwMode="auto">
          <a:xfrm>
            <a:off x="950913" y="4149725"/>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4042" name="Oval 10">
            <a:extLst>
              <a:ext uri="{FF2B5EF4-FFF2-40B4-BE49-F238E27FC236}">
                <a16:creationId xmlns:a16="http://schemas.microsoft.com/office/drawing/2014/main" id="{90E03020-4943-4C4F-96B6-0DCEBA079285}"/>
              </a:ext>
            </a:extLst>
          </p:cNvPr>
          <p:cNvSpPr>
            <a:spLocks noChangeArrowheads="1"/>
          </p:cNvSpPr>
          <p:nvPr/>
        </p:nvSpPr>
        <p:spPr bwMode="auto">
          <a:xfrm>
            <a:off x="7442200" y="2360612"/>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4043" name="Oval 11">
            <a:extLst>
              <a:ext uri="{FF2B5EF4-FFF2-40B4-BE49-F238E27FC236}">
                <a16:creationId xmlns:a16="http://schemas.microsoft.com/office/drawing/2014/main" id="{5DAB262A-F431-4038-A653-B3D793F18BCF}"/>
              </a:ext>
            </a:extLst>
          </p:cNvPr>
          <p:cNvSpPr>
            <a:spLocks noChangeArrowheads="1"/>
          </p:cNvSpPr>
          <p:nvPr/>
        </p:nvSpPr>
        <p:spPr bwMode="auto">
          <a:xfrm>
            <a:off x="7351713" y="31686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4044" name="Oval 12">
            <a:extLst>
              <a:ext uri="{FF2B5EF4-FFF2-40B4-BE49-F238E27FC236}">
                <a16:creationId xmlns:a16="http://schemas.microsoft.com/office/drawing/2014/main" id="{2356F541-F310-4119-B832-52C022CC4987}"/>
              </a:ext>
            </a:extLst>
          </p:cNvPr>
          <p:cNvSpPr>
            <a:spLocks noChangeArrowheads="1"/>
          </p:cNvSpPr>
          <p:nvPr/>
        </p:nvSpPr>
        <p:spPr bwMode="auto">
          <a:xfrm>
            <a:off x="7351713" y="3978275"/>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4045" name="Oval 13">
            <a:extLst>
              <a:ext uri="{FF2B5EF4-FFF2-40B4-BE49-F238E27FC236}">
                <a16:creationId xmlns:a16="http://schemas.microsoft.com/office/drawing/2014/main" id="{ABDE83A4-6FFC-423E-B8DB-2DFB0A7F7B51}"/>
              </a:ext>
            </a:extLst>
          </p:cNvPr>
          <p:cNvSpPr>
            <a:spLocks noChangeArrowheads="1"/>
          </p:cNvSpPr>
          <p:nvPr/>
        </p:nvSpPr>
        <p:spPr bwMode="auto">
          <a:xfrm>
            <a:off x="7351713" y="4751387"/>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4046" name="AutoShape 14">
            <a:extLst>
              <a:ext uri="{FF2B5EF4-FFF2-40B4-BE49-F238E27FC236}">
                <a16:creationId xmlns:a16="http://schemas.microsoft.com/office/drawing/2014/main" id="{F133B901-7B65-44C0-B516-FC3CA255FA1F}"/>
              </a:ext>
            </a:extLst>
          </p:cNvPr>
          <p:cNvSpPr>
            <a:spLocks noChangeArrowheads="1"/>
          </p:cNvSpPr>
          <p:nvPr/>
        </p:nvSpPr>
        <p:spPr bwMode="auto">
          <a:xfrm>
            <a:off x="2762250" y="3673475"/>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7" name="AutoShape 15">
            <a:extLst>
              <a:ext uri="{FF2B5EF4-FFF2-40B4-BE49-F238E27FC236}">
                <a16:creationId xmlns:a16="http://schemas.microsoft.com/office/drawing/2014/main" id="{70BB642B-0CAD-4381-9EB6-E74B7C8797BC}"/>
              </a:ext>
            </a:extLst>
          </p:cNvPr>
          <p:cNvSpPr>
            <a:spLocks noChangeArrowheads="1"/>
          </p:cNvSpPr>
          <p:nvPr/>
        </p:nvSpPr>
        <p:spPr bwMode="auto">
          <a:xfrm>
            <a:off x="6600825" y="3656012"/>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8" name="Text Box 16">
            <a:extLst>
              <a:ext uri="{FF2B5EF4-FFF2-40B4-BE49-F238E27FC236}">
                <a16:creationId xmlns:a16="http://schemas.microsoft.com/office/drawing/2014/main" id="{C9E646A2-FF05-47FA-A328-7F22D9F2F34D}"/>
              </a:ext>
            </a:extLst>
          </p:cNvPr>
          <p:cNvSpPr txBox="1">
            <a:spLocks noChangeArrowheads="1"/>
          </p:cNvSpPr>
          <p:nvPr/>
        </p:nvSpPr>
        <p:spPr bwMode="auto">
          <a:xfrm>
            <a:off x="7240588" y="1963737"/>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4049" name="Text Box 17">
            <a:extLst>
              <a:ext uri="{FF2B5EF4-FFF2-40B4-BE49-F238E27FC236}">
                <a16:creationId xmlns:a16="http://schemas.microsoft.com/office/drawing/2014/main" id="{56043F20-A410-4463-847F-37B7BC76E917}"/>
              </a:ext>
            </a:extLst>
          </p:cNvPr>
          <p:cNvSpPr txBox="1">
            <a:spLocks noChangeArrowheads="1"/>
          </p:cNvSpPr>
          <p:nvPr/>
        </p:nvSpPr>
        <p:spPr bwMode="auto">
          <a:xfrm>
            <a:off x="1316038" y="1998662"/>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4050" name="Text Box 18">
            <a:extLst>
              <a:ext uri="{FF2B5EF4-FFF2-40B4-BE49-F238E27FC236}">
                <a16:creationId xmlns:a16="http://schemas.microsoft.com/office/drawing/2014/main" id="{40141E9B-1674-494A-B158-FF8367352248}"/>
              </a:ext>
            </a:extLst>
          </p:cNvPr>
          <p:cNvSpPr txBox="1">
            <a:spLocks noChangeArrowheads="1"/>
          </p:cNvSpPr>
          <p:nvPr/>
        </p:nvSpPr>
        <p:spPr bwMode="auto">
          <a:xfrm rot="1860000">
            <a:off x="4187825" y="2043112"/>
            <a:ext cx="19208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2000" b="1">
                <a:solidFill>
                  <a:srgbClr val="00CC33"/>
                </a:solidFill>
              </a:rPr>
              <a:t>Data Science?</a:t>
            </a:r>
          </a:p>
        </p:txBody>
      </p:sp>
      <p:sp>
        <p:nvSpPr>
          <p:cNvPr id="44051" name="Text Box 19">
            <a:extLst>
              <a:ext uri="{FF2B5EF4-FFF2-40B4-BE49-F238E27FC236}">
                <a16:creationId xmlns:a16="http://schemas.microsoft.com/office/drawing/2014/main" id="{296EBEF7-3E9A-48B5-A083-0F05315E6DC8}"/>
              </a:ext>
            </a:extLst>
          </p:cNvPr>
          <p:cNvSpPr txBox="1">
            <a:spLocks noChangeArrowheads="1"/>
          </p:cNvSpPr>
          <p:nvPr/>
        </p:nvSpPr>
        <p:spPr bwMode="auto">
          <a:xfrm rot="19800000">
            <a:off x="3328988" y="2459037"/>
            <a:ext cx="1468437"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 b="1">
                <a:solidFill>
                  <a:srgbClr val="3333FF"/>
                </a:solidFill>
              </a:rPr>
              <a:t>Analytics?</a:t>
            </a:r>
          </a:p>
        </p:txBody>
      </p:sp>
      <p:sp>
        <p:nvSpPr>
          <p:cNvPr id="44052" name="Text Box 20">
            <a:extLst>
              <a:ext uri="{FF2B5EF4-FFF2-40B4-BE49-F238E27FC236}">
                <a16:creationId xmlns:a16="http://schemas.microsoft.com/office/drawing/2014/main" id="{330EDBB8-1D43-4AD9-A4ED-FF58F19430D2}"/>
              </a:ext>
            </a:extLst>
          </p:cNvPr>
          <p:cNvSpPr txBox="1">
            <a:spLocks noChangeArrowheads="1"/>
          </p:cNvSpPr>
          <p:nvPr/>
        </p:nvSpPr>
        <p:spPr bwMode="auto">
          <a:xfrm rot="780000">
            <a:off x="5492750" y="1987550"/>
            <a:ext cx="1370013"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2000" b="1">
                <a:solidFill>
                  <a:srgbClr val="FF00FF"/>
                </a:solidFill>
              </a:rPr>
              <a:t>Big Data?</a:t>
            </a:r>
          </a:p>
        </p:txBody>
      </p:sp>
      <p:sp>
        <p:nvSpPr>
          <p:cNvPr id="44053" name="Rectangle 21">
            <a:extLst>
              <a:ext uri="{FF2B5EF4-FFF2-40B4-BE49-F238E27FC236}">
                <a16:creationId xmlns:a16="http://schemas.microsoft.com/office/drawing/2014/main" id="{03B6461A-ECF5-40D0-8F19-91B8DC020F2A}"/>
              </a:ext>
            </a:extLst>
          </p:cNvPr>
          <p:cNvSpPr>
            <a:spLocks noChangeArrowheads="1"/>
          </p:cNvSpPr>
          <p:nvPr/>
        </p:nvSpPr>
        <p:spPr bwMode="auto">
          <a:xfrm>
            <a:off x="549275" y="5715000"/>
            <a:ext cx="8961438" cy="731837"/>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gn="ctr"/>
            <a:r>
              <a:rPr lang="en-US" altLang="en-US" b="1"/>
              <a:t>Math</a:t>
            </a:r>
          </a:p>
        </p:txBody>
      </p:sp>
      <p:sp>
        <p:nvSpPr>
          <p:cNvPr id="44054" name="Text Box 22">
            <a:extLst>
              <a:ext uri="{FF2B5EF4-FFF2-40B4-BE49-F238E27FC236}">
                <a16:creationId xmlns:a16="http://schemas.microsoft.com/office/drawing/2014/main" id="{B0646C13-8DB3-4CAA-AF2E-005A3DDD1C8D}"/>
              </a:ext>
            </a:extLst>
          </p:cNvPr>
          <p:cNvSpPr txBox="1">
            <a:spLocks noChangeArrowheads="1"/>
          </p:cNvSpPr>
          <p:nvPr/>
        </p:nvSpPr>
        <p:spPr bwMode="auto">
          <a:xfrm>
            <a:off x="658813" y="5327650"/>
            <a:ext cx="22479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pPr algn="ctr"/>
            <a:r>
              <a:rPr lang="en-US" altLang="en-US" dirty="0"/>
              <a:t>+ Application Areas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BD93FD1-D72D-4802-8739-F4CD62BBC37E}"/>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a:extLst>
              <a:ext uri="{FF2B5EF4-FFF2-40B4-BE49-F238E27FC236}">
                <a16:creationId xmlns:a16="http://schemas.microsoft.com/office/drawing/2014/main" id="{FDF12718-2ECC-4EF0-BE10-8637D656FABB}"/>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Rectangle 3">
            <a:extLst>
              <a:ext uri="{FF2B5EF4-FFF2-40B4-BE49-F238E27FC236}">
                <a16:creationId xmlns:a16="http://schemas.microsoft.com/office/drawing/2014/main" id="{505C90AC-ABB3-42EC-84FE-44710DFA0889}"/>
              </a:ext>
            </a:extLst>
          </p:cNvPr>
          <p:cNvSpPr>
            <a:spLocks noGrp="1" noChangeArrowheads="1"/>
          </p:cNvSpPr>
          <p:nvPr>
            <p:ph type="title"/>
          </p:nvPr>
        </p:nvSpPr>
        <p:spPr/>
        <p:txBody>
          <a:bodyPr/>
          <a:lstStyle/>
          <a:p>
            <a:r>
              <a:rPr lang="en-US" altLang="en-US"/>
              <a:t>Relationship to other Fields</a:t>
            </a:r>
          </a:p>
        </p:txBody>
      </p:sp>
      <p:sp>
        <p:nvSpPr>
          <p:cNvPr id="45060" name="Oval 4">
            <a:extLst>
              <a:ext uri="{FF2B5EF4-FFF2-40B4-BE49-F238E27FC236}">
                <a16:creationId xmlns:a16="http://schemas.microsoft.com/office/drawing/2014/main" id="{45BFE133-0606-4C09-9DF7-FE234E9945F9}"/>
              </a:ext>
            </a:extLst>
          </p:cNvPr>
          <p:cNvSpPr>
            <a:spLocks noChangeArrowheads="1"/>
          </p:cNvSpPr>
          <p:nvPr/>
        </p:nvSpPr>
        <p:spPr bwMode="auto">
          <a:xfrm>
            <a:off x="1041400" y="2163763"/>
            <a:ext cx="1463675" cy="731837"/>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000" tIns="79002" rIns="108000" bIns="63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5061" name="Oval 5">
            <a:extLst>
              <a:ext uri="{FF2B5EF4-FFF2-40B4-BE49-F238E27FC236}">
                <a16:creationId xmlns:a16="http://schemas.microsoft.com/office/drawing/2014/main" id="{453959CA-8D4A-47D6-9B3A-75B8D34D2ACA}"/>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5062" name="Oval 6">
            <a:extLst>
              <a:ext uri="{FF2B5EF4-FFF2-40B4-BE49-F238E27FC236}">
                <a16:creationId xmlns:a16="http://schemas.microsoft.com/office/drawing/2014/main" id="{8360A5F1-7822-4EF6-81E3-3E392CC917E7}"/>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5063" name="Oval 7">
            <a:extLst>
              <a:ext uri="{FF2B5EF4-FFF2-40B4-BE49-F238E27FC236}">
                <a16:creationId xmlns:a16="http://schemas.microsoft.com/office/drawing/2014/main" id="{AB49744C-0ED1-4749-B84C-0512C5297300}"/>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5064" name="Oval 8">
            <a:extLst>
              <a:ext uri="{FF2B5EF4-FFF2-40B4-BE49-F238E27FC236}">
                <a16:creationId xmlns:a16="http://schemas.microsoft.com/office/drawing/2014/main" id="{84E6BDC5-62B5-4E16-84EF-1F9F05C81AD7}"/>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5065" name="Oval 9">
            <a:extLst>
              <a:ext uri="{FF2B5EF4-FFF2-40B4-BE49-F238E27FC236}">
                <a16:creationId xmlns:a16="http://schemas.microsoft.com/office/drawing/2014/main" id="{FD216DDE-19D0-488B-BF0B-ADE7318E0DCE}"/>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5066" name="Oval 10">
            <a:extLst>
              <a:ext uri="{FF2B5EF4-FFF2-40B4-BE49-F238E27FC236}">
                <a16:creationId xmlns:a16="http://schemas.microsoft.com/office/drawing/2014/main" id="{50DD4B68-F157-41F4-977D-2312ECAED227}"/>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5067" name="Oval 11">
            <a:extLst>
              <a:ext uri="{FF2B5EF4-FFF2-40B4-BE49-F238E27FC236}">
                <a16:creationId xmlns:a16="http://schemas.microsoft.com/office/drawing/2014/main" id="{1D82A723-7930-44D8-AE64-D5445AF81185}"/>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5068" name="Oval 12">
            <a:extLst>
              <a:ext uri="{FF2B5EF4-FFF2-40B4-BE49-F238E27FC236}">
                <a16:creationId xmlns:a16="http://schemas.microsoft.com/office/drawing/2014/main" id="{6243E232-098F-483E-ABDF-FA48B90129BB}"/>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5069" name="Oval 13">
            <a:extLst>
              <a:ext uri="{FF2B5EF4-FFF2-40B4-BE49-F238E27FC236}">
                <a16:creationId xmlns:a16="http://schemas.microsoft.com/office/drawing/2014/main" id="{B14035C4-561E-4D7D-963D-EB1CC51E8270}"/>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5070" name="AutoShape 14">
            <a:extLst>
              <a:ext uri="{FF2B5EF4-FFF2-40B4-BE49-F238E27FC236}">
                <a16:creationId xmlns:a16="http://schemas.microsoft.com/office/drawing/2014/main" id="{ADB4FBB9-E6D1-4B8F-97E2-815B3856182C}"/>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1" name="AutoShape 15">
            <a:extLst>
              <a:ext uri="{FF2B5EF4-FFF2-40B4-BE49-F238E27FC236}">
                <a16:creationId xmlns:a16="http://schemas.microsoft.com/office/drawing/2014/main" id="{A4BBC590-C8E1-4F9E-AF37-6ECCD10C3D71}"/>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2" name="Text Box 16">
            <a:extLst>
              <a:ext uri="{FF2B5EF4-FFF2-40B4-BE49-F238E27FC236}">
                <a16:creationId xmlns:a16="http://schemas.microsoft.com/office/drawing/2014/main" id="{FF177E9E-7224-4E0C-AED6-EEC8156972D2}"/>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5073" name="Text Box 17">
            <a:extLst>
              <a:ext uri="{FF2B5EF4-FFF2-40B4-BE49-F238E27FC236}">
                <a16:creationId xmlns:a16="http://schemas.microsoft.com/office/drawing/2014/main" id="{28F5E912-78C0-4E0C-9346-4F8B0EE2D0C2}"/>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5074" name="Text Box 18">
            <a:extLst>
              <a:ext uri="{FF2B5EF4-FFF2-40B4-BE49-F238E27FC236}">
                <a16:creationId xmlns:a16="http://schemas.microsoft.com/office/drawing/2014/main" id="{E38137F8-1C16-4516-A9E4-FCE96B0E4881}"/>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Artificial Intelligence:</a:t>
            </a:r>
            <a:r>
              <a:rPr lang="en-US" altLang="en-US" dirty="0"/>
              <a:t> Create an </a:t>
            </a:r>
            <a:r>
              <a:rPr lang="en-US" altLang="en-US" b="1" dirty="0"/>
              <a:t>autonomous agent</a:t>
            </a:r>
            <a:r>
              <a:rPr lang="en-US" altLang="en-US" dirty="0"/>
              <a:t> that perceives its environment and takes actions that maximize its chance of reaching some goal. </a:t>
            </a:r>
            <a:br>
              <a:rPr lang="en-US" altLang="en-US" dirty="0"/>
            </a:br>
            <a:r>
              <a:rPr lang="en-US" altLang="en-US" b="1" dirty="0"/>
              <a:t>Areas:</a:t>
            </a:r>
            <a:r>
              <a:rPr lang="en-US" altLang="en-US" dirty="0"/>
              <a:t> reasoning, knowledge representation, planning, learning, natural language processing, and vision.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89DFF121-16C4-4316-BC40-0FAEFC0F7AD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a:extLst>
              <a:ext uri="{FF2B5EF4-FFF2-40B4-BE49-F238E27FC236}">
                <a16:creationId xmlns:a16="http://schemas.microsoft.com/office/drawing/2014/main" id="{5BA04E6E-B31E-4050-8AC2-BF8B6D88B826}"/>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Rectangle 3">
            <a:extLst>
              <a:ext uri="{FF2B5EF4-FFF2-40B4-BE49-F238E27FC236}">
                <a16:creationId xmlns:a16="http://schemas.microsoft.com/office/drawing/2014/main" id="{37DE535D-19C0-4057-9785-DDFA00BA3A30}"/>
              </a:ext>
            </a:extLst>
          </p:cNvPr>
          <p:cNvSpPr>
            <a:spLocks noGrp="1" noChangeArrowheads="1"/>
          </p:cNvSpPr>
          <p:nvPr>
            <p:ph type="title"/>
          </p:nvPr>
        </p:nvSpPr>
        <p:spPr/>
        <p:txBody>
          <a:bodyPr/>
          <a:lstStyle/>
          <a:p>
            <a:r>
              <a:rPr lang="en-US" altLang="en-US"/>
              <a:t>Relationship to other Fields</a:t>
            </a:r>
          </a:p>
        </p:txBody>
      </p:sp>
      <p:sp>
        <p:nvSpPr>
          <p:cNvPr id="46084" name="Oval 4">
            <a:extLst>
              <a:ext uri="{FF2B5EF4-FFF2-40B4-BE49-F238E27FC236}">
                <a16:creationId xmlns:a16="http://schemas.microsoft.com/office/drawing/2014/main" id="{C195EEC8-3DBA-4A7E-A054-09C52FD812F7}"/>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6085" name="Oval 5">
            <a:extLst>
              <a:ext uri="{FF2B5EF4-FFF2-40B4-BE49-F238E27FC236}">
                <a16:creationId xmlns:a16="http://schemas.microsoft.com/office/drawing/2014/main" id="{17F638DB-955B-4F85-A861-4BF0CAD219E1}"/>
              </a:ext>
            </a:extLst>
          </p:cNvPr>
          <p:cNvSpPr>
            <a:spLocks noChangeArrowheads="1"/>
          </p:cNvSpPr>
          <p:nvPr/>
        </p:nvSpPr>
        <p:spPr bwMode="auto">
          <a:xfrm>
            <a:off x="1041400" y="3009900"/>
            <a:ext cx="1463675" cy="731838"/>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6086" name="Oval 6">
            <a:extLst>
              <a:ext uri="{FF2B5EF4-FFF2-40B4-BE49-F238E27FC236}">
                <a16:creationId xmlns:a16="http://schemas.microsoft.com/office/drawing/2014/main" id="{7D2B464E-E16D-4E23-A19E-0AAEE117BA4B}"/>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6087" name="Oval 7">
            <a:extLst>
              <a:ext uri="{FF2B5EF4-FFF2-40B4-BE49-F238E27FC236}">
                <a16:creationId xmlns:a16="http://schemas.microsoft.com/office/drawing/2014/main" id="{49D747F4-256F-43F6-9DBE-8C799A4E7C67}"/>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6088" name="Oval 8">
            <a:extLst>
              <a:ext uri="{FF2B5EF4-FFF2-40B4-BE49-F238E27FC236}">
                <a16:creationId xmlns:a16="http://schemas.microsoft.com/office/drawing/2014/main" id="{773B3BDC-98D3-4334-9806-D8B826CEF9DB}"/>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6089" name="Oval 9">
            <a:extLst>
              <a:ext uri="{FF2B5EF4-FFF2-40B4-BE49-F238E27FC236}">
                <a16:creationId xmlns:a16="http://schemas.microsoft.com/office/drawing/2014/main" id="{A28AF369-AE52-4295-91B5-83F40B13D9CC}"/>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6090" name="Oval 10">
            <a:extLst>
              <a:ext uri="{FF2B5EF4-FFF2-40B4-BE49-F238E27FC236}">
                <a16:creationId xmlns:a16="http://schemas.microsoft.com/office/drawing/2014/main" id="{404288A9-8208-411A-A2D3-B4175DEF6DA0}"/>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6091" name="Oval 11">
            <a:extLst>
              <a:ext uri="{FF2B5EF4-FFF2-40B4-BE49-F238E27FC236}">
                <a16:creationId xmlns:a16="http://schemas.microsoft.com/office/drawing/2014/main" id="{68C368B8-2724-4F51-9A51-950AFDD2EE5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6092" name="Oval 12">
            <a:extLst>
              <a:ext uri="{FF2B5EF4-FFF2-40B4-BE49-F238E27FC236}">
                <a16:creationId xmlns:a16="http://schemas.microsoft.com/office/drawing/2014/main" id="{56FB7050-F99C-4E14-916E-32547917942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6093" name="Oval 13">
            <a:extLst>
              <a:ext uri="{FF2B5EF4-FFF2-40B4-BE49-F238E27FC236}">
                <a16:creationId xmlns:a16="http://schemas.microsoft.com/office/drawing/2014/main" id="{B44C5B02-B835-4100-B68F-E791C3804F9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6094" name="AutoShape 14">
            <a:extLst>
              <a:ext uri="{FF2B5EF4-FFF2-40B4-BE49-F238E27FC236}">
                <a16:creationId xmlns:a16="http://schemas.microsoft.com/office/drawing/2014/main" id="{E7441FF2-5460-4776-A944-B10D1EC4D1D0}"/>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5" name="AutoShape 15">
            <a:extLst>
              <a:ext uri="{FF2B5EF4-FFF2-40B4-BE49-F238E27FC236}">
                <a16:creationId xmlns:a16="http://schemas.microsoft.com/office/drawing/2014/main" id="{6D14201A-588A-4EB7-B360-B2714557711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6" name="Text Box 16">
            <a:extLst>
              <a:ext uri="{FF2B5EF4-FFF2-40B4-BE49-F238E27FC236}">
                <a16:creationId xmlns:a16="http://schemas.microsoft.com/office/drawing/2014/main" id="{000F6D01-2673-41F1-9C6F-45771E31442C}"/>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6097" name="Text Box 17">
            <a:extLst>
              <a:ext uri="{FF2B5EF4-FFF2-40B4-BE49-F238E27FC236}">
                <a16:creationId xmlns:a16="http://schemas.microsoft.com/office/drawing/2014/main" id="{A1684B97-88F8-4713-A5A8-7A31AFD6B023}"/>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6098" name="Text Box 18">
            <a:extLst>
              <a:ext uri="{FF2B5EF4-FFF2-40B4-BE49-F238E27FC236}">
                <a16:creationId xmlns:a16="http://schemas.microsoft.com/office/drawing/2014/main" id="{DCE82CA8-03D7-4BCD-96A1-CA38E678C16A}"/>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Optimization:</a:t>
            </a:r>
            <a:r>
              <a:rPr lang="en-US" altLang="en-US" dirty="0"/>
              <a:t> Selection of a best alternative from some set of available alternatives using an objective criterion.</a:t>
            </a:r>
          </a:p>
          <a:p>
            <a:r>
              <a:rPr lang="en-US" altLang="en-US" b="1" dirty="0"/>
              <a:t>Techniques:</a:t>
            </a:r>
            <a:r>
              <a:rPr lang="en-US" altLang="en-US" dirty="0"/>
              <a:t> Linear programming, integer programming, nonlinear programming, stochastic and robust optimization, heuristics, etc.</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C28C9618-32FB-4DFC-84D9-77BCA83D731D}"/>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a:extLst>
              <a:ext uri="{FF2B5EF4-FFF2-40B4-BE49-F238E27FC236}">
                <a16:creationId xmlns:a16="http://schemas.microsoft.com/office/drawing/2014/main" id="{E9C8F317-CBA4-4B03-ACBD-573B9AAC8EF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7" name="Rectangle 3">
            <a:extLst>
              <a:ext uri="{FF2B5EF4-FFF2-40B4-BE49-F238E27FC236}">
                <a16:creationId xmlns:a16="http://schemas.microsoft.com/office/drawing/2014/main" id="{6BF8DFFB-716B-4187-9AB4-F39E33ACFE87}"/>
              </a:ext>
            </a:extLst>
          </p:cNvPr>
          <p:cNvSpPr>
            <a:spLocks noGrp="1" noChangeArrowheads="1"/>
          </p:cNvSpPr>
          <p:nvPr>
            <p:ph type="title"/>
          </p:nvPr>
        </p:nvSpPr>
        <p:spPr/>
        <p:txBody>
          <a:bodyPr/>
          <a:lstStyle/>
          <a:p>
            <a:r>
              <a:rPr lang="en-US" altLang="en-US"/>
              <a:t>Relationship to other Fields</a:t>
            </a:r>
          </a:p>
        </p:txBody>
      </p:sp>
      <p:sp>
        <p:nvSpPr>
          <p:cNvPr id="47108" name="Oval 4">
            <a:extLst>
              <a:ext uri="{FF2B5EF4-FFF2-40B4-BE49-F238E27FC236}">
                <a16:creationId xmlns:a16="http://schemas.microsoft.com/office/drawing/2014/main" id="{859618D6-CD2F-4EEC-91BE-2676251FE883}"/>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7109" name="Oval 5">
            <a:extLst>
              <a:ext uri="{FF2B5EF4-FFF2-40B4-BE49-F238E27FC236}">
                <a16:creationId xmlns:a16="http://schemas.microsoft.com/office/drawing/2014/main" id="{20108E93-6305-4292-952B-BC9FE0CF35E1}"/>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7110" name="Oval 6">
            <a:extLst>
              <a:ext uri="{FF2B5EF4-FFF2-40B4-BE49-F238E27FC236}">
                <a16:creationId xmlns:a16="http://schemas.microsoft.com/office/drawing/2014/main" id="{9A78CCBA-A062-4BC1-87C9-C20EF3E373C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7111" name="Oval 7">
            <a:extLst>
              <a:ext uri="{FF2B5EF4-FFF2-40B4-BE49-F238E27FC236}">
                <a16:creationId xmlns:a16="http://schemas.microsoft.com/office/drawing/2014/main" id="{4C680D03-D88C-440F-90D0-77A2AC1B4D02}"/>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7112" name="Oval 8">
            <a:extLst>
              <a:ext uri="{FF2B5EF4-FFF2-40B4-BE49-F238E27FC236}">
                <a16:creationId xmlns:a16="http://schemas.microsoft.com/office/drawing/2014/main" id="{5548F960-67D6-4498-A1FB-648924D17861}"/>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7113" name="Oval 9">
            <a:extLst>
              <a:ext uri="{FF2B5EF4-FFF2-40B4-BE49-F238E27FC236}">
                <a16:creationId xmlns:a16="http://schemas.microsoft.com/office/drawing/2014/main" id="{CBE503FB-6D2B-45E7-AE47-4C8CCCE25F1B}"/>
              </a:ext>
            </a:extLst>
          </p:cNvPr>
          <p:cNvSpPr>
            <a:spLocks noChangeArrowheads="1"/>
          </p:cNvSpPr>
          <p:nvPr/>
        </p:nvSpPr>
        <p:spPr bwMode="auto">
          <a:xfrm>
            <a:off x="950913" y="3887788"/>
            <a:ext cx="1554162"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7114" name="Oval 10">
            <a:extLst>
              <a:ext uri="{FF2B5EF4-FFF2-40B4-BE49-F238E27FC236}">
                <a16:creationId xmlns:a16="http://schemas.microsoft.com/office/drawing/2014/main" id="{3D211DE2-66BF-4D98-8563-7702CCF19DB4}"/>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7115" name="Oval 11">
            <a:extLst>
              <a:ext uri="{FF2B5EF4-FFF2-40B4-BE49-F238E27FC236}">
                <a16:creationId xmlns:a16="http://schemas.microsoft.com/office/drawing/2014/main" id="{430B6102-8DAC-444D-83EF-59F2AFC61388}"/>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7116" name="Oval 12">
            <a:extLst>
              <a:ext uri="{FF2B5EF4-FFF2-40B4-BE49-F238E27FC236}">
                <a16:creationId xmlns:a16="http://schemas.microsoft.com/office/drawing/2014/main" id="{52ACB868-91DF-4ABD-898F-6F329FF0BF9F}"/>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7117" name="Oval 13">
            <a:extLst>
              <a:ext uri="{FF2B5EF4-FFF2-40B4-BE49-F238E27FC236}">
                <a16:creationId xmlns:a16="http://schemas.microsoft.com/office/drawing/2014/main" id="{BE4CC763-A014-4670-A2A8-B54834EF5E2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7118" name="AutoShape 14">
            <a:extLst>
              <a:ext uri="{FF2B5EF4-FFF2-40B4-BE49-F238E27FC236}">
                <a16:creationId xmlns:a16="http://schemas.microsoft.com/office/drawing/2014/main" id="{7FDF4082-7733-4F56-9C9A-4533E9388286}"/>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9" name="AutoShape 15">
            <a:extLst>
              <a:ext uri="{FF2B5EF4-FFF2-40B4-BE49-F238E27FC236}">
                <a16:creationId xmlns:a16="http://schemas.microsoft.com/office/drawing/2014/main" id="{D3E924ED-72D5-40AE-BC98-2330763EBBF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20" name="Text Box 16">
            <a:extLst>
              <a:ext uri="{FF2B5EF4-FFF2-40B4-BE49-F238E27FC236}">
                <a16:creationId xmlns:a16="http://schemas.microsoft.com/office/drawing/2014/main" id="{413E3CF2-3E2E-41E1-B6F5-8EB9B5DDD24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7121" name="Text Box 17">
            <a:extLst>
              <a:ext uri="{FF2B5EF4-FFF2-40B4-BE49-F238E27FC236}">
                <a16:creationId xmlns:a16="http://schemas.microsoft.com/office/drawing/2014/main" id="{E0D0980F-09FD-404C-BDA0-9CD54C2A2BB8}"/>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7122" name="Text Box 18">
            <a:extLst>
              <a:ext uri="{FF2B5EF4-FFF2-40B4-BE49-F238E27FC236}">
                <a16:creationId xmlns:a16="http://schemas.microsoft.com/office/drawing/2014/main" id="{C2B75CB2-2FF6-4000-97C9-3226E5563697}"/>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Statistics:</a:t>
            </a:r>
            <a:r>
              <a:rPr lang="en-US" altLang="en-US" dirty="0"/>
              <a:t> Study of the collection, analysis, interpretation, presentation, and organization of data.</a:t>
            </a:r>
          </a:p>
          <a:p>
            <a:r>
              <a:rPr lang="en-US" altLang="en-US" b="1" dirty="0"/>
              <a:t>Techniques:</a:t>
            </a:r>
            <a:r>
              <a:rPr lang="en-US" altLang="en-US" dirty="0"/>
              <a:t> Descriptive statistics, statistical inference (estimation, testing), design of experiments.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20379E39-99B3-42F2-9415-6DA1FF6E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2" y="4770437"/>
            <a:ext cx="4051300" cy="2276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C0AED276-25AE-4AB1-AC4D-1983466C9A49}"/>
              </a:ext>
            </a:extLst>
          </p:cNvPr>
          <p:cNvSpPr>
            <a:spLocks noGrp="1" noChangeArrowheads="1"/>
          </p:cNvSpPr>
          <p:nvPr>
            <p:ph type="title"/>
          </p:nvPr>
        </p:nvSpPr>
        <p:spPr/>
        <p:txBody>
          <a:bodyPr/>
          <a:lstStyle/>
          <a:p>
            <a:r>
              <a:rPr lang="en-US" altLang="en-US"/>
              <a:t>Why Data Mining?</a:t>
            </a:r>
            <a:br>
              <a:rPr lang="en-US" altLang="en-US"/>
            </a:br>
            <a:r>
              <a:rPr lang="en-US" altLang="en-US"/>
              <a:t>Commercial Viewpoint</a:t>
            </a:r>
          </a:p>
        </p:txBody>
      </p:sp>
      <p:sp>
        <p:nvSpPr>
          <p:cNvPr id="5" name="Content Placeholder 4">
            <a:extLst>
              <a:ext uri="{FF2B5EF4-FFF2-40B4-BE49-F238E27FC236}">
                <a16:creationId xmlns:a16="http://schemas.microsoft.com/office/drawing/2014/main" id="{EC5D229A-0803-46A9-9387-C6C17CBE66CD}"/>
              </a:ext>
            </a:extLst>
          </p:cNvPr>
          <p:cNvSpPr>
            <a:spLocks noGrp="1"/>
          </p:cNvSpPr>
          <p:nvPr>
            <p:ph idx="1"/>
          </p:nvPr>
        </p:nvSpPr>
        <p:spPr>
          <a:xfrm>
            <a:off x="693043" y="2012414"/>
            <a:ext cx="5214045" cy="4796544"/>
          </a:xfrm>
        </p:spPr>
        <p:txBody>
          <a:bodyPr/>
          <a:lstStyle/>
          <a:p>
            <a:r>
              <a:rPr lang="en-US" altLang="en-US" dirty="0"/>
              <a:t>Businesses collect and warehouse lots of data.</a:t>
            </a:r>
          </a:p>
          <a:p>
            <a:pPr lvl="1"/>
            <a:r>
              <a:rPr lang="en-US" altLang="en-US" dirty="0"/>
              <a:t>Purchases at department/grocery stores</a:t>
            </a:r>
          </a:p>
          <a:p>
            <a:pPr lvl="1"/>
            <a:r>
              <a:rPr lang="en-US" altLang="en-US" dirty="0"/>
              <a:t>Bank/credit card transactions</a:t>
            </a:r>
          </a:p>
          <a:p>
            <a:pPr lvl="1"/>
            <a:r>
              <a:rPr lang="en-US" altLang="en-US" dirty="0"/>
              <a:t>Web and social media data</a:t>
            </a:r>
          </a:p>
          <a:p>
            <a:pPr lvl="1"/>
            <a:r>
              <a:rPr lang="en-US" altLang="en-US" dirty="0"/>
              <a:t>Mobile and IOT</a:t>
            </a:r>
          </a:p>
          <a:p>
            <a:r>
              <a:rPr lang="en-US" altLang="en-US" dirty="0"/>
              <a:t>Computers are cheaper and more powerful.</a:t>
            </a:r>
          </a:p>
          <a:p>
            <a:r>
              <a:rPr lang="en-US" altLang="en-US" dirty="0"/>
              <a:t>Competition to provide better services.</a:t>
            </a:r>
          </a:p>
          <a:p>
            <a:pPr lvl="1"/>
            <a:r>
              <a:rPr lang="en-US" altLang="en-US" dirty="0"/>
              <a:t>Mass customization and recommendation systems</a:t>
            </a:r>
          </a:p>
          <a:p>
            <a:pPr lvl="1"/>
            <a:r>
              <a:rPr lang="en-US" altLang="en-US" dirty="0"/>
              <a:t>Targeted advertising</a:t>
            </a:r>
          </a:p>
          <a:p>
            <a:pPr lvl="1"/>
            <a:r>
              <a:rPr lang="en-US" altLang="en-US" dirty="0"/>
              <a:t>Improved logistics</a:t>
            </a:r>
          </a:p>
          <a:p>
            <a:endParaRPr lang="en-US" dirty="0"/>
          </a:p>
        </p:txBody>
      </p:sp>
      <p:sp>
        <p:nvSpPr>
          <p:cNvPr id="11268" name="Rectangle 4">
            <a:extLst>
              <a:ext uri="{FF2B5EF4-FFF2-40B4-BE49-F238E27FC236}">
                <a16:creationId xmlns:a16="http://schemas.microsoft.com/office/drawing/2014/main" id="{CB9C1440-12D4-484C-B33E-6223CF7E8A4B}"/>
              </a:ext>
            </a:extLst>
          </p:cNvPr>
          <p:cNvSpPr>
            <a:spLocks noChangeArrowheads="1"/>
          </p:cNvSpPr>
          <p:nvPr/>
        </p:nvSpPr>
        <p:spPr bwMode="auto">
          <a:xfrm>
            <a:off x="366713" y="1763713"/>
            <a:ext cx="6276975" cy="504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9" name="Rectangle 5">
            <a:extLst>
              <a:ext uri="{FF2B5EF4-FFF2-40B4-BE49-F238E27FC236}">
                <a16:creationId xmlns:a16="http://schemas.microsoft.com/office/drawing/2014/main" id="{81FA4FFA-8D83-4598-B6B4-84306EFB4562}"/>
              </a:ext>
            </a:extLst>
          </p:cNvPr>
          <p:cNvSpPr>
            <a:spLocks noChangeArrowheads="1"/>
          </p:cNvSpPr>
          <p:nvPr/>
        </p:nvSpPr>
        <p:spPr bwMode="auto">
          <a:xfrm>
            <a:off x="6691312" y="2290762"/>
            <a:ext cx="2473325"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0" name="Rectangle 6">
            <a:extLst>
              <a:ext uri="{FF2B5EF4-FFF2-40B4-BE49-F238E27FC236}">
                <a16:creationId xmlns:a16="http://schemas.microsoft.com/office/drawing/2014/main" id="{7003D19D-5A99-4917-B155-3E9406533787}"/>
              </a:ext>
            </a:extLst>
          </p:cNvPr>
          <p:cNvSpPr>
            <a:spLocks noChangeArrowheads="1"/>
          </p:cNvSpPr>
          <p:nvPr/>
        </p:nvSpPr>
        <p:spPr bwMode="auto">
          <a:xfrm>
            <a:off x="0" y="-423863"/>
            <a:ext cx="3365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1" name="Rectangle 7">
            <a:extLst>
              <a:ext uri="{FF2B5EF4-FFF2-40B4-BE49-F238E27FC236}">
                <a16:creationId xmlns:a16="http://schemas.microsoft.com/office/drawing/2014/main" id="{C6ECFB71-35CA-4903-A95B-4DEAD789D9CD}"/>
              </a:ext>
            </a:extLst>
          </p:cNvPr>
          <p:cNvSpPr>
            <a:spLocks noChangeArrowheads="1"/>
          </p:cNvSpPr>
          <p:nvPr/>
        </p:nvSpPr>
        <p:spPr bwMode="auto">
          <a:xfrm>
            <a:off x="168275" y="-255588"/>
            <a:ext cx="336550" cy="33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2" name="Rectangle 8">
            <a:extLst>
              <a:ext uri="{FF2B5EF4-FFF2-40B4-BE49-F238E27FC236}">
                <a16:creationId xmlns:a16="http://schemas.microsoft.com/office/drawing/2014/main" id="{2D1C62AA-FACF-4F65-8053-A81F8579441B}"/>
              </a:ext>
            </a:extLst>
          </p:cNvPr>
          <p:cNvSpPr>
            <a:spLocks noChangeArrowheads="1"/>
          </p:cNvSpPr>
          <p:nvPr/>
        </p:nvSpPr>
        <p:spPr bwMode="auto">
          <a:xfrm>
            <a:off x="0" y="-985838"/>
            <a:ext cx="2687638" cy="1511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3" name="Picture 9">
            <a:extLst>
              <a:ext uri="{FF2B5EF4-FFF2-40B4-BE49-F238E27FC236}">
                <a16:creationId xmlns:a16="http://schemas.microsoft.com/office/drawing/2014/main" id="{3F8302A3-D428-439C-B16A-321E345B6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87" y="1203325"/>
            <a:ext cx="1589088" cy="1255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Rectangle 10">
            <a:extLst>
              <a:ext uri="{FF2B5EF4-FFF2-40B4-BE49-F238E27FC236}">
                <a16:creationId xmlns:a16="http://schemas.microsoft.com/office/drawing/2014/main" id="{437499DD-0E37-490B-B9E0-5D9789709DA1}"/>
              </a:ext>
            </a:extLst>
          </p:cNvPr>
          <p:cNvSpPr>
            <a:spLocks noChangeArrowheads="1"/>
          </p:cNvSpPr>
          <p:nvPr/>
        </p:nvSpPr>
        <p:spPr bwMode="auto">
          <a:xfrm>
            <a:off x="168275" y="-1009650"/>
            <a:ext cx="2887663"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5" name="Picture 11">
            <a:extLst>
              <a:ext uri="{FF2B5EF4-FFF2-40B4-BE49-F238E27FC236}">
                <a16:creationId xmlns:a16="http://schemas.microsoft.com/office/drawing/2014/main" id="{EDEA779C-58BF-4216-BA7F-89BF91A57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302"/>
          <a:stretch>
            <a:fillRect/>
          </a:stretch>
        </p:blipFill>
        <p:spPr bwMode="auto">
          <a:xfrm>
            <a:off x="6538912" y="655637"/>
            <a:ext cx="1538288" cy="2286000"/>
          </a:xfrm>
          <a:prstGeom prst="rect">
            <a:avLst/>
          </a:prstGeom>
          <a:noFill/>
          <a:ln>
            <a:noFill/>
          </a:ln>
          <a:effectLst/>
          <a:extLst>
            <a:ext uri="{909E8E84-426E-40DD-AFC4-6F175D3DCCD1}">
              <a14:hiddenFill xmlns:a14="http://schemas.microsoft.com/office/drawing/2010/main">
                <a:blipFill dpi="0" rotWithShape="0">
                  <a:blip/>
                  <a:srcRect l="5830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76" name="Group 12">
            <a:extLst>
              <a:ext uri="{FF2B5EF4-FFF2-40B4-BE49-F238E27FC236}">
                <a16:creationId xmlns:a16="http://schemas.microsoft.com/office/drawing/2014/main" id="{86A74EFA-FB1D-4A19-B7D8-F18BD35478CD}"/>
              </a:ext>
            </a:extLst>
          </p:cNvPr>
          <p:cNvGrpSpPr>
            <a:grpSpLocks/>
          </p:cNvGrpSpPr>
          <p:nvPr/>
        </p:nvGrpSpPr>
        <p:grpSpPr bwMode="auto">
          <a:xfrm>
            <a:off x="6688137" y="3211512"/>
            <a:ext cx="2868613" cy="1149350"/>
            <a:chOff x="4356" y="2244"/>
            <a:chExt cx="1807" cy="724"/>
          </a:xfrm>
        </p:grpSpPr>
        <p:pic>
          <p:nvPicPr>
            <p:cNvPr id="11277" name="Picture 13">
              <a:extLst>
                <a:ext uri="{FF2B5EF4-FFF2-40B4-BE49-F238E27FC236}">
                  <a16:creationId xmlns:a16="http://schemas.microsoft.com/office/drawing/2014/main" id="{3AC9851B-CC91-42E5-9A4F-FA7DAF9EF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 y="2284"/>
              <a:ext cx="649" cy="6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8" name="Picture 14">
              <a:extLst>
                <a:ext uri="{FF2B5EF4-FFF2-40B4-BE49-F238E27FC236}">
                  <a16:creationId xmlns:a16="http://schemas.microsoft.com/office/drawing/2014/main" id="{B578CA70-3BB9-4557-8956-B1A33C713C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 y="2244"/>
              <a:ext cx="724" cy="7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9" name="Picture 15">
              <a:extLst>
                <a:ext uri="{FF2B5EF4-FFF2-40B4-BE49-F238E27FC236}">
                  <a16:creationId xmlns:a16="http://schemas.microsoft.com/office/drawing/2014/main" id="{00A4685D-2CA1-428D-80ED-4DC304A2F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5" y="2332"/>
              <a:ext cx="548" cy="5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E2D4BDA0-4EBC-4F57-9AA8-B9C1CBB1C8EB}"/>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Rectangle 2">
            <a:extLst>
              <a:ext uri="{FF2B5EF4-FFF2-40B4-BE49-F238E27FC236}">
                <a16:creationId xmlns:a16="http://schemas.microsoft.com/office/drawing/2014/main" id="{18AC4001-3D6F-4DBC-ADA3-EB77A09A9F3A}"/>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1" name="Rectangle 3">
            <a:extLst>
              <a:ext uri="{FF2B5EF4-FFF2-40B4-BE49-F238E27FC236}">
                <a16:creationId xmlns:a16="http://schemas.microsoft.com/office/drawing/2014/main" id="{36035F12-CCE9-4046-8A34-48A4D21932F4}"/>
              </a:ext>
            </a:extLst>
          </p:cNvPr>
          <p:cNvSpPr>
            <a:spLocks noGrp="1" noChangeArrowheads="1"/>
          </p:cNvSpPr>
          <p:nvPr>
            <p:ph type="title"/>
          </p:nvPr>
        </p:nvSpPr>
        <p:spPr/>
        <p:txBody>
          <a:bodyPr/>
          <a:lstStyle/>
          <a:p>
            <a:r>
              <a:rPr lang="en-US" altLang="en-US"/>
              <a:t>Relationship to other Fields</a:t>
            </a:r>
          </a:p>
        </p:txBody>
      </p:sp>
      <p:sp>
        <p:nvSpPr>
          <p:cNvPr id="48132" name="Oval 4">
            <a:extLst>
              <a:ext uri="{FF2B5EF4-FFF2-40B4-BE49-F238E27FC236}">
                <a16:creationId xmlns:a16="http://schemas.microsoft.com/office/drawing/2014/main" id="{1E26184D-221C-484E-A1AD-CE4AD249116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8133" name="Oval 5">
            <a:extLst>
              <a:ext uri="{FF2B5EF4-FFF2-40B4-BE49-F238E27FC236}">
                <a16:creationId xmlns:a16="http://schemas.microsoft.com/office/drawing/2014/main" id="{3DA3E6CE-D8C8-4D68-9588-2F593CF999A7}"/>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8134" name="Oval 6">
            <a:extLst>
              <a:ext uri="{FF2B5EF4-FFF2-40B4-BE49-F238E27FC236}">
                <a16:creationId xmlns:a16="http://schemas.microsoft.com/office/drawing/2014/main" id="{B8F8F431-9EDD-4D87-8A6A-95D38EF9450A}"/>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8135" name="Oval 7">
            <a:extLst>
              <a:ext uri="{FF2B5EF4-FFF2-40B4-BE49-F238E27FC236}">
                <a16:creationId xmlns:a16="http://schemas.microsoft.com/office/drawing/2014/main" id="{4E2F0336-2B65-473B-B728-600BDF413623}"/>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8136" name="Oval 8">
            <a:extLst>
              <a:ext uri="{FF2B5EF4-FFF2-40B4-BE49-F238E27FC236}">
                <a16:creationId xmlns:a16="http://schemas.microsoft.com/office/drawing/2014/main" id="{0D7A9094-AA20-41C9-92E8-FD365690DE0D}"/>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8137" name="Oval 9">
            <a:extLst>
              <a:ext uri="{FF2B5EF4-FFF2-40B4-BE49-F238E27FC236}">
                <a16:creationId xmlns:a16="http://schemas.microsoft.com/office/drawing/2014/main" id="{0848CEDE-FC1F-4AFF-BDDC-5AE8CC6EA374}"/>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8138" name="Oval 10">
            <a:extLst>
              <a:ext uri="{FF2B5EF4-FFF2-40B4-BE49-F238E27FC236}">
                <a16:creationId xmlns:a16="http://schemas.microsoft.com/office/drawing/2014/main" id="{99199F6C-0D88-491D-95EC-FF9EA9133792}"/>
              </a:ext>
            </a:extLst>
          </p:cNvPr>
          <p:cNvSpPr>
            <a:spLocks noChangeArrowheads="1"/>
          </p:cNvSpPr>
          <p:nvPr/>
        </p:nvSpPr>
        <p:spPr bwMode="auto">
          <a:xfrm>
            <a:off x="7442200" y="2098675"/>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8139" name="Oval 11">
            <a:extLst>
              <a:ext uri="{FF2B5EF4-FFF2-40B4-BE49-F238E27FC236}">
                <a16:creationId xmlns:a16="http://schemas.microsoft.com/office/drawing/2014/main" id="{5AB43DA9-6DD9-45FD-A24A-BE0A35AF8807}"/>
              </a:ext>
            </a:extLst>
          </p:cNvPr>
          <p:cNvSpPr>
            <a:spLocks noChangeArrowheads="1"/>
          </p:cNvSpPr>
          <p:nvPr/>
        </p:nvSpPr>
        <p:spPr bwMode="auto">
          <a:xfrm>
            <a:off x="7351713" y="2906713"/>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8140" name="Oval 12">
            <a:extLst>
              <a:ext uri="{FF2B5EF4-FFF2-40B4-BE49-F238E27FC236}">
                <a16:creationId xmlns:a16="http://schemas.microsoft.com/office/drawing/2014/main" id="{2FB9AEFA-4F78-4BDA-ACD8-A831EF13062F}"/>
              </a:ext>
            </a:extLst>
          </p:cNvPr>
          <p:cNvSpPr>
            <a:spLocks noChangeArrowheads="1"/>
          </p:cNvSpPr>
          <p:nvPr/>
        </p:nvSpPr>
        <p:spPr bwMode="auto">
          <a:xfrm>
            <a:off x="7351713" y="3716338"/>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8141" name="Oval 13">
            <a:extLst>
              <a:ext uri="{FF2B5EF4-FFF2-40B4-BE49-F238E27FC236}">
                <a16:creationId xmlns:a16="http://schemas.microsoft.com/office/drawing/2014/main" id="{27C2C5E7-EF55-4464-A225-B2461C06004F}"/>
              </a:ext>
            </a:extLst>
          </p:cNvPr>
          <p:cNvSpPr>
            <a:spLocks noChangeArrowheads="1"/>
          </p:cNvSpPr>
          <p:nvPr/>
        </p:nvSpPr>
        <p:spPr bwMode="auto">
          <a:xfrm>
            <a:off x="7351713" y="4489450"/>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8142" name="AutoShape 14">
            <a:extLst>
              <a:ext uri="{FF2B5EF4-FFF2-40B4-BE49-F238E27FC236}">
                <a16:creationId xmlns:a16="http://schemas.microsoft.com/office/drawing/2014/main" id="{9FB79652-5206-450B-9B91-BD8F4605BC7B}"/>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3" name="AutoShape 15">
            <a:extLst>
              <a:ext uri="{FF2B5EF4-FFF2-40B4-BE49-F238E27FC236}">
                <a16:creationId xmlns:a16="http://schemas.microsoft.com/office/drawing/2014/main" id="{5EC5A922-170A-46D7-B9BC-704E23B87B6F}"/>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4" name="Text Box 16">
            <a:extLst>
              <a:ext uri="{FF2B5EF4-FFF2-40B4-BE49-F238E27FC236}">
                <a16:creationId xmlns:a16="http://schemas.microsoft.com/office/drawing/2014/main" id="{82BFD0A4-8E6E-4787-B560-1583E2F09C8D}"/>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8145" name="Text Box 17">
            <a:extLst>
              <a:ext uri="{FF2B5EF4-FFF2-40B4-BE49-F238E27FC236}">
                <a16:creationId xmlns:a16="http://schemas.microsoft.com/office/drawing/2014/main" id="{97D00690-7403-486D-9779-9DD6B2A63D1D}"/>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8146" name="Text Box 18">
            <a:extLst>
              <a:ext uri="{FF2B5EF4-FFF2-40B4-BE49-F238E27FC236}">
                <a16:creationId xmlns:a16="http://schemas.microsoft.com/office/drawing/2014/main" id="{63AC4E2C-B20E-432B-879B-1262B18EBF15}"/>
              </a:ext>
            </a:extLst>
          </p:cNvPr>
          <p:cNvSpPr txBox="1">
            <a:spLocks noChangeArrowheads="1"/>
          </p:cNvSpPr>
          <p:nvPr/>
        </p:nvSpPr>
        <p:spPr bwMode="auto">
          <a:xfrm>
            <a:off x="568325" y="5795963"/>
            <a:ext cx="8961438" cy="1406525"/>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79002" rIns="108000" bIns="63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1600" b="1" dirty="0"/>
              <a:t>Learning Strategy:</a:t>
            </a:r>
            <a:r>
              <a:rPr lang="en-US" altLang="en-US" sz="1600" dirty="0"/>
              <a:t> From what data do we learn? </a:t>
            </a:r>
          </a:p>
          <a:p>
            <a:pPr>
              <a:buSzPct val="45000"/>
              <a:buFont typeface="Wingdings" panose="05000000000000000000" pitchFamily="2" charset="2"/>
              <a:buChar char=""/>
            </a:pPr>
            <a:r>
              <a:rPr lang="en-US" altLang="en-US" sz="1600" dirty="0"/>
              <a:t>Is a training set with correct answers available? 		→  Supervised learning </a:t>
            </a:r>
          </a:p>
          <a:p>
            <a:pPr>
              <a:buSzPct val="45000"/>
              <a:buFont typeface="Wingdings" panose="05000000000000000000" pitchFamily="2" charset="2"/>
              <a:buChar char=""/>
            </a:pPr>
            <a:r>
              <a:rPr lang="en-US" altLang="en-US" sz="1600" dirty="0"/>
              <a:t>Long-term structure of rewards? 					→  Reinforcement learning</a:t>
            </a:r>
          </a:p>
          <a:p>
            <a:pPr>
              <a:buSzPct val="45000"/>
              <a:buFont typeface="Wingdings" panose="05000000000000000000" pitchFamily="2" charset="2"/>
              <a:buChar char=""/>
            </a:pPr>
            <a:r>
              <a:rPr lang="en-US" altLang="en-US" sz="1600" dirty="0"/>
              <a:t>No answer and no reward structure available? 		→  Unsupervised learning</a:t>
            </a:r>
          </a:p>
          <a:p>
            <a:pPr>
              <a:buSzPct val="45000"/>
              <a:buFont typeface="Wingdings" panose="05000000000000000000" pitchFamily="2" charset="2"/>
              <a:buChar char=""/>
            </a:pPr>
            <a:r>
              <a:rPr lang="en-US" altLang="en-US" sz="1600" dirty="0"/>
              <a:t>Do we have to update the model regularly? 		→  Online 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DF704C98-426A-43B3-89C5-571CE6AD5F1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a:extLst>
              <a:ext uri="{FF2B5EF4-FFF2-40B4-BE49-F238E27FC236}">
                <a16:creationId xmlns:a16="http://schemas.microsoft.com/office/drawing/2014/main" id="{3F481250-368F-43BA-B71F-92D87C7E6C2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Rectangle 3">
            <a:extLst>
              <a:ext uri="{FF2B5EF4-FFF2-40B4-BE49-F238E27FC236}">
                <a16:creationId xmlns:a16="http://schemas.microsoft.com/office/drawing/2014/main" id="{8E1ACD96-9B44-4952-8083-215791CE0173}"/>
              </a:ext>
            </a:extLst>
          </p:cNvPr>
          <p:cNvSpPr>
            <a:spLocks noGrp="1" noChangeArrowheads="1"/>
          </p:cNvSpPr>
          <p:nvPr>
            <p:ph type="title"/>
          </p:nvPr>
        </p:nvSpPr>
        <p:spPr/>
        <p:txBody>
          <a:bodyPr/>
          <a:lstStyle/>
          <a:p>
            <a:r>
              <a:rPr lang="en-US" altLang="en-US"/>
              <a:t>Relationship to other Fields</a:t>
            </a:r>
          </a:p>
        </p:txBody>
      </p:sp>
      <p:sp>
        <p:nvSpPr>
          <p:cNvPr id="49156" name="Oval 4">
            <a:extLst>
              <a:ext uri="{FF2B5EF4-FFF2-40B4-BE49-F238E27FC236}">
                <a16:creationId xmlns:a16="http://schemas.microsoft.com/office/drawing/2014/main" id="{02A88E60-C1B6-435D-8F67-7F475DC6729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9157" name="Oval 5">
            <a:extLst>
              <a:ext uri="{FF2B5EF4-FFF2-40B4-BE49-F238E27FC236}">
                <a16:creationId xmlns:a16="http://schemas.microsoft.com/office/drawing/2014/main" id="{18E0AB43-F72C-4764-A2DE-26BF86DEA89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9158" name="Oval 6">
            <a:extLst>
              <a:ext uri="{FF2B5EF4-FFF2-40B4-BE49-F238E27FC236}">
                <a16:creationId xmlns:a16="http://schemas.microsoft.com/office/drawing/2014/main" id="{2BAC8890-BC5E-4C7B-8A76-1B5B99E840D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9159" name="Oval 7">
            <a:extLst>
              <a:ext uri="{FF2B5EF4-FFF2-40B4-BE49-F238E27FC236}">
                <a16:creationId xmlns:a16="http://schemas.microsoft.com/office/drawing/2014/main" id="{20B98009-15B3-4D9F-AE62-9A6CF3CC4918}"/>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9160" name="Oval 8">
            <a:extLst>
              <a:ext uri="{FF2B5EF4-FFF2-40B4-BE49-F238E27FC236}">
                <a16:creationId xmlns:a16="http://schemas.microsoft.com/office/drawing/2014/main" id="{7F6E58FE-0EB2-4DAA-8910-6B9A6AEFBA5E}"/>
              </a:ext>
            </a:extLst>
          </p:cNvPr>
          <p:cNvSpPr>
            <a:spLocks noChangeArrowheads="1"/>
          </p:cNvSpPr>
          <p:nvPr/>
        </p:nvSpPr>
        <p:spPr bwMode="auto">
          <a:xfrm>
            <a:off x="4899025" y="332263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9161" name="Oval 9">
            <a:extLst>
              <a:ext uri="{FF2B5EF4-FFF2-40B4-BE49-F238E27FC236}">
                <a16:creationId xmlns:a16="http://schemas.microsoft.com/office/drawing/2014/main" id="{E340022D-4A96-4837-88E6-3E7F22259C06}"/>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9162" name="Oval 10">
            <a:extLst>
              <a:ext uri="{FF2B5EF4-FFF2-40B4-BE49-F238E27FC236}">
                <a16:creationId xmlns:a16="http://schemas.microsoft.com/office/drawing/2014/main" id="{66564F14-C649-498A-B2FD-1ABB855C0A3E}"/>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9163" name="Oval 11">
            <a:extLst>
              <a:ext uri="{FF2B5EF4-FFF2-40B4-BE49-F238E27FC236}">
                <a16:creationId xmlns:a16="http://schemas.microsoft.com/office/drawing/2014/main" id="{040E01A2-F337-4B6F-9840-037C46B7BCC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9164" name="Oval 12">
            <a:extLst>
              <a:ext uri="{FF2B5EF4-FFF2-40B4-BE49-F238E27FC236}">
                <a16:creationId xmlns:a16="http://schemas.microsoft.com/office/drawing/2014/main" id="{DE4CED91-8D74-436E-A068-9D5884AB02D4}"/>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9165" name="Oval 13">
            <a:extLst>
              <a:ext uri="{FF2B5EF4-FFF2-40B4-BE49-F238E27FC236}">
                <a16:creationId xmlns:a16="http://schemas.microsoft.com/office/drawing/2014/main" id="{AAA556C2-0022-41B8-AF7E-CF715A229D36}"/>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9166" name="AutoShape 14">
            <a:extLst>
              <a:ext uri="{FF2B5EF4-FFF2-40B4-BE49-F238E27FC236}">
                <a16:creationId xmlns:a16="http://schemas.microsoft.com/office/drawing/2014/main" id="{FF711730-4E6A-4CF0-B63E-56533DDE79F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7" name="AutoShape 15">
            <a:extLst>
              <a:ext uri="{FF2B5EF4-FFF2-40B4-BE49-F238E27FC236}">
                <a16:creationId xmlns:a16="http://schemas.microsoft.com/office/drawing/2014/main" id="{D1A0852A-68B4-47E2-8A74-EA4B8F89291D}"/>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8" name="Text Box 16">
            <a:extLst>
              <a:ext uri="{FF2B5EF4-FFF2-40B4-BE49-F238E27FC236}">
                <a16:creationId xmlns:a16="http://schemas.microsoft.com/office/drawing/2014/main" id="{5A298B45-06CF-4948-83DD-FBE66EEED74E}"/>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9169" name="Text Box 17">
            <a:extLst>
              <a:ext uri="{FF2B5EF4-FFF2-40B4-BE49-F238E27FC236}">
                <a16:creationId xmlns:a16="http://schemas.microsoft.com/office/drawing/2014/main" id="{92C7847E-2B0C-4E6A-9F64-B92DB5CD0B81}"/>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49170" name="Text Box 18">
            <a:extLst>
              <a:ext uri="{FF2B5EF4-FFF2-40B4-BE49-F238E27FC236}">
                <a16:creationId xmlns:a16="http://schemas.microsoft.com/office/drawing/2014/main" id="{5868C8FB-5F96-44C5-AE8E-3577E7C08B17}"/>
              </a:ext>
            </a:extLst>
          </p:cNvPr>
          <p:cNvSpPr txBox="1">
            <a:spLocks noChangeArrowheads="1"/>
          </p:cNvSpPr>
          <p:nvPr/>
        </p:nvSpPr>
        <p:spPr bwMode="auto">
          <a:xfrm>
            <a:off x="568325" y="5795963"/>
            <a:ext cx="8961438" cy="976312"/>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Statistical learning:</a:t>
            </a:r>
            <a:r>
              <a:rPr lang="en-US" altLang="en-US" dirty="0"/>
              <a:t> deals with the problem of finding a </a:t>
            </a:r>
            <a:r>
              <a:rPr lang="en-US" altLang="en-US" b="1" dirty="0"/>
              <a:t>predictive function</a:t>
            </a:r>
            <a:r>
              <a:rPr lang="en-US" altLang="en-US" dirty="0"/>
              <a:t> based on data.</a:t>
            </a:r>
          </a:p>
          <a:p>
            <a:r>
              <a:rPr lang="en-US" altLang="en-US" b="1" dirty="0"/>
              <a:t>Techniques:</a:t>
            </a:r>
            <a:r>
              <a:rPr lang="en-US" altLang="en-US" dirty="0"/>
              <a:t> (Linear) classifiers, regression and regularization.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A51473A-5D16-4BA1-853D-0E5EBEA25EB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a:extLst>
              <a:ext uri="{FF2B5EF4-FFF2-40B4-BE49-F238E27FC236}">
                <a16:creationId xmlns:a16="http://schemas.microsoft.com/office/drawing/2014/main" id="{EA304194-027E-4941-89B0-06DBCC1AEE5F}"/>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9" name="Rectangle 3">
            <a:extLst>
              <a:ext uri="{FF2B5EF4-FFF2-40B4-BE49-F238E27FC236}">
                <a16:creationId xmlns:a16="http://schemas.microsoft.com/office/drawing/2014/main" id="{09636DC6-C04A-4AFC-A716-3ADB0B53BC66}"/>
              </a:ext>
            </a:extLst>
          </p:cNvPr>
          <p:cNvSpPr>
            <a:spLocks noGrp="1" noChangeArrowheads="1"/>
          </p:cNvSpPr>
          <p:nvPr>
            <p:ph type="title"/>
          </p:nvPr>
        </p:nvSpPr>
        <p:spPr/>
        <p:txBody>
          <a:bodyPr/>
          <a:lstStyle/>
          <a:p>
            <a:r>
              <a:rPr lang="en-US" altLang="en-US"/>
              <a:t>Relationship to other Fields</a:t>
            </a:r>
          </a:p>
        </p:txBody>
      </p:sp>
      <p:sp>
        <p:nvSpPr>
          <p:cNvPr id="50180" name="Oval 4">
            <a:extLst>
              <a:ext uri="{FF2B5EF4-FFF2-40B4-BE49-F238E27FC236}">
                <a16:creationId xmlns:a16="http://schemas.microsoft.com/office/drawing/2014/main" id="{8EB85F6D-B160-421E-BBEE-A0E47412BD0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0181" name="Oval 5">
            <a:extLst>
              <a:ext uri="{FF2B5EF4-FFF2-40B4-BE49-F238E27FC236}">
                <a16:creationId xmlns:a16="http://schemas.microsoft.com/office/drawing/2014/main" id="{3C233619-4F12-44A0-A235-4CF17C61ACE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0182" name="Oval 6">
            <a:extLst>
              <a:ext uri="{FF2B5EF4-FFF2-40B4-BE49-F238E27FC236}">
                <a16:creationId xmlns:a16="http://schemas.microsoft.com/office/drawing/2014/main" id="{D21D0B43-76BF-42CC-9E39-2F8070D13BEB}"/>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50183" name="Oval 7">
            <a:extLst>
              <a:ext uri="{FF2B5EF4-FFF2-40B4-BE49-F238E27FC236}">
                <a16:creationId xmlns:a16="http://schemas.microsoft.com/office/drawing/2014/main" id="{5A15B55B-390E-4815-8F2F-6136427A35FF}"/>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0184" name="Oval 8">
            <a:extLst>
              <a:ext uri="{FF2B5EF4-FFF2-40B4-BE49-F238E27FC236}">
                <a16:creationId xmlns:a16="http://schemas.microsoft.com/office/drawing/2014/main" id="{3B5FBC2D-F80F-4C17-9377-3AF69549B772}"/>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0185" name="Oval 9">
            <a:extLst>
              <a:ext uri="{FF2B5EF4-FFF2-40B4-BE49-F238E27FC236}">
                <a16:creationId xmlns:a16="http://schemas.microsoft.com/office/drawing/2014/main" id="{996C670B-BFDB-47BA-AF49-83D89B6A49FF}"/>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0186" name="Oval 10">
            <a:extLst>
              <a:ext uri="{FF2B5EF4-FFF2-40B4-BE49-F238E27FC236}">
                <a16:creationId xmlns:a16="http://schemas.microsoft.com/office/drawing/2014/main" id="{9BA5D91D-ACDB-42B6-A937-044109E39BBB}"/>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0187" name="Oval 11">
            <a:extLst>
              <a:ext uri="{FF2B5EF4-FFF2-40B4-BE49-F238E27FC236}">
                <a16:creationId xmlns:a16="http://schemas.microsoft.com/office/drawing/2014/main" id="{1A6CD6A1-83B1-4E28-B04B-73F5419B61A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0188" name="Oval 12">
            <a:extLst>
              <a:ext uri="{FF2B5EF4-FFF2-40B4-BE49-F238E27FC236}">
                <a16:creationId xmlns:a16="http://schemas.microsoft.com/office/drawing/2014/main" id="{D9A44399-2309-4AE0-A224-5C91F3FB2F24}"/>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0189" name="AutoShape 13">
            <a:extLst>
              <a:ext uri="{FF2B5EF4-FFF2-40B4-BE49-F238E27FC236}">
                <a16:creationId xmlns:a16="http://schemas.microsoft.com/office/drawing/2014/main" id="{E54E9C20-3517-4E33-9A90-72F997ED4E3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0" name="AutoShape 14">
            <a:extLst>
              <a:ext uri="{FF2B5EF4-FFF2-40B4-BE49-F238E27FC236}">
                <a16:creationId xmlns:a16="http://schemas.microsoft.com/office/drawing/2014/main" id="{A0C1901F-C8FC-42A5-B721-2AB0C22D3A04}"/>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1" name="Text Box 15">
            <a:extLst>
              <a:ext uri="{FF2B5EF4-FFF2-40B4-BE49-F238E27FC236}">
                <a16:creationId xmlns:a16="http://schemas.microsoft.com/office/drawing/2014/main" id="{BC5E68A0-A9CB-42DF-ADB1-36DB621087C7}"/>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0192" name="Text Box 16">
            <a:extLst>
              <a:ext uri="{FF2B5EF4-FFF2-40B4-BE49-F238E27FC236}">
                <a16:creationId xmlns:a16="http://schemas.microsoft.com/office/drawing/2014/main" id="{37C6F15B-A3B5-4474-9EEC-794A426A9F40}"/>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50193" name="Text Box 17">
            <a:extLst>
              <a:ext uri="{FF2B5EF4-FFF2-40B4-BE49-F238E27FC236}">
                <a16:creationId xmlns:a16="http://schemas.microsoft.com/office/drawing/2014/main" id="{7F43DA1B-2B6B-434A-ABE9-0C9FA9381348}"/>
              </a:ext>
            </a:extLst>
          </p:cNvPr>
          <p:cNvSpPr txBox="1">
            <a:spLocks noChangeArrowheads="1"/>
          </p:cNvSpPr>
          <p:nvPr/>
        </p:nvSpPr>
        <p:spPr bwMode="auto">
          <a:xfrm>
            <a:off x="568325" y="5797550"/>
            <a:ext cx="8961438" cy="976313"/>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Machine Learning</a:t>
            </a:r>
            <a:r>
              <a:rPr lang="en-US" altLang="en-US" dirty="0"/>
              <a:t> create algorithms that can learn from data and generalize to unseen data to perform a task without explicit instructions.</a:t>
            </a:r>
          </a:p>
          <a:p>
            <a:r>
              <a:rPr lang="en-US" altLang="en-US" b="1" dirty="0"/>
              <a:t>Techniques: </a:t>
            </a:r>
            <a:r>
              <a:rPr lang="en-US" altLang="en-US" dirty="0"/>
              <a:t>Focus on supervised learning (e.g., classification).</a:t>
            </a:r>
          </a:p>
        </p:txBody>
      </p:sp>
      <p:sp>
        <p:nvSpPr>
          <p:cNvPr id="50194" name="Oval 18">
            <a:extLst>
              <a:ext uri="{FF2B5EF4-FFF2-40B4-BE49-F238E27FC236}">
                <a16:creationId xmlns:a16="http://schemas.microsoft.com/office/drawing/2014/main" id="{69DD3A43-7141-48D5-8D5F-9AAC7BD65498}"/>
              </a:ext>
            </a:extLst>
          </p:cNvPr>
          <p:cNvSpPr>
            <a:spLocks noChangeArrowheads="1"/>
          </p:cNvSpPr>
          <p:nvPr/>
        </p:nvSpPr>
        <p:spPr bwMode="auto">
          <a:xfrm>
            <a:off x="3749675" y="284638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E71F26B3-2554-4C5B-AFE2-34D84EC4B4F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a:extLst>
              <a:ext uri="{FF2B5EF4-FFF2-40B4-BE49-F238E27FC236}">
                <a16:creationId xmlns:a16="http://schemas.microsoft.com/office/drawing/2014/main" id="{BCA61999-59FA-443C-8EBA-0A5643E49418}"/>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3" name="Rectangle 3">
            <a:extLst>
              <a:ext uri="{FF2B5EF4-FFF2-40B4-BE49-F238E27FC236}">
                <a16:creationId xmlns:a16="http://schemas.microsoft.com/office/drawing/2014/main" id="{8256A76C-C17D-4E8E-AEAE-A634A3DA54D5}"/>
              </a:ext>
            </a:extLst>
          </p:cNvPr>
          <p:cNvSpPr>
            <a:spLocks noGrp="1" noChangeArrowheads="1"/>
          </p:cNvSpPr>
          <p:nvPr>
            <p:ph type="title"/>
          </p:nvPr>
        </p:nvSpPr>
        <p:spPr/>
        <p:txBody>
          <a:bodyPr/>
          <a:lstStyle/>
          <a:p>
            <a:r>
              <a:rPr lang="en-US" altLang="en-US"/>
              <a:t>Relationship to other Fields</a:t>
            </a:r>
          </a:p>
        </p:txBody>
      </p:sp>
      <p:sp>
        <p:nvSpPr>
          <p:cNvPr id="51204" name="Oval 4">
            <a:extLst>
              <a:ext uri="{FF2B5EF4-FFF2-40B4-BE49-F238E27FC236}">
                <a16:creationId xmlns:a16="http://schemas.microsoft.com/office/drawing/2014/main" id="{9548AE7F-A5FE-4EAC-81B4-20796F9E62E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1205" name="Oval 5">
            <a:extLst>
              <a:ext uri="{FF2B5EF4-FFF2-40B4-BE49-F238E27FC236}">
                <a16:creationId xmlns:a16="http://schemas.microsoft.com/office/drawing/2014/main" id="{3DB79C76-907A-4569-9B4A-B720FA33C7DB}"/>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1206" name="Oval 6">
            <a:extLst>
              <a:ext uri="{FF2B5EF4-FFF2-40B4-BE49-F238E27FC236}">
                <a16:creationId xmlns:a16="http://schemas.microsoft.com/office/drawing/2014/main" id="{FAE1A4E9-B048-401B-9B4E-1CBD815CBA3F}"/>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51207" name="Oval 7">
            <a:extLst>
              <a:ext uri="{FF2B5EF4-FFF2-40B4-BE49-F238E27FC236}">
                <a16:creationId xmlns:a16="http://schemas.microsoft.com/office/drawing/2014/main" id="{7A8F82D9-CFB1-4B44-BB06-53E511151676}"/>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1208" name="Oval 8">
            <a:extLst>
              <a:ext uri="{FF2B5EF4-FFF2-40B4-BE49-F238E27FC236}">
                <a16:creationId xmlns:a16="http://schemas.microsoft.com/office/drawing/2014/main" id="{F69EAF58-54EF-47A6-9744-2A53840BD310}"/>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1209" name="Oval 9">
            <a:extLst>
              <a:ext uri="{FF2B5EF4-FFF2-40B4-BE49-F238E27FC236}">
                <a16:creationId xmlns:a16="http://schemas.microsoft.com/office/drawing/2014/main" id="{820FBD88-B91B-420C-8AC4-5777E379677A}"/>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1210" name="Oval 10">
            <a:extLst>
              <a:ext uri="{FF2B5EF4-FFF2-40B4-BE49-F238E27FC236}">
                <a16:creationId xmlns:a16="http://schemas.microsoft.com/office/drawing/2014/main" id="{C478620C-DF09-4560-8A65-75CDDCF1A98D}"/>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1211" name="Oval 11">
            <a:extLst>
              <a:ext uri="{FF2B5EF4-FFF2-40B4-BE49-F238E27FC236}">
                <a16:creationId xmlns:a16="http://schemas.microsoft.com/office/drawing/2014/main" id="{DF352325-D74C-4ED1-8553-81FD24A4C761}"/>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1212" name="Oval 12">
            <a:extLst>
              <a:ext uri="{FF2B5EF4-FFF2-40B4-BE49-F238E27FC236}">
                <a16:creationId xmlns:a16="http://schemas.microsoft.com/office/drawing/2014/main" id="{A6BBFBD9-28FF-4522-AF2F-44FC1F1D1CB5}"/>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1213" name="AutoShape 13">
            <a:extLst>
              <a:ext uri="{FF2B5EF4-FFF2-40B4-BE49-F238E27FC236}">
                <a16:creationId xmlns:a16="http://schemas.microsoft.com/office/drawing/2014/main" id="{4E4DF47A-57DA-490E-95B0-7DF6B53144AF}"/>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4" name="AutoShape 14">
            <a:extLst>
              <a:ext uri="{FF2B5EF4-FFF2-40B4-BE49-F238E27FC236}">
                <a16:creationId xmlns:a16="http://schemas.microsoft.com/office/drawing/2014/main" id="{A7F8250F-473E-4E46-8A83-0D8427AACC98}"/>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5" name="Text Box 15">
            <a:extLst>
              <a:ext uri="{FF2B5EF4-FFF2-40B4-BE49-F238E27FC236}">
                <a16:creationId xmlns:a16="http://schemas.microsoft.com/office/drawing/2014/main" id="{12BD10D3-B156-4D58-8520-14B3F3EA4C7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1216" name="Text Box 16">
            <a:extLst>
              <a:ext uri="{FF2B5EF4-FFF2-40B4-BE49-F238E27FC236}">
                <a16:creationId xmlns:a16="http://schemas.microsoft.com/office/drawing/2014/main" id="{5FE1A3D0-0B6F-43A5-9B1E-BA8FF0B733B9}"/>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dirty="0"/>
              <a:t>Field</a:t>
            </a:r>
          </a:p>
        </p:txBody>
      </p:sp>
      <p:sp>
        <p:nvSpPr>
          <p:cNvPr id="51217" name="Text Box 17">
            <a:extLst>
              <a:ext uri="{FF2B5EF4-FFF2-40B4-BE49-F238E27FC236}">
                <a16:creationId xmlns:a16="http://schemas.microsoft.com/office/drawing/2014/main" id="{D0FC8509-862F-4AC8-A973-30A7ED72CFF2}"/>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Data Mining:</a:t>
            </a:r>
            <a:r>
              <a:rPr lang="en-US" altLang="en-US" dirty="0"/>
              <a:t> </a:t>
            </a:r>
            <a:r>
              <a:rPr lang="en-US" altLang="en-US" b="1" dirty="0"/>
              <a:t>Analyze a given dataset</a:t>
            </a:r>
            <a:r>
              <a:rPr lang="en-US" altLang="en-US" dirty="0"/>
              <a:t> to gain insights (knowledge) that can be used to improve outcomes.</a:t>
            </a:r>
          </a:p>
          <a:p>
            <a:r>
              <a:rPr lang="en-US" altLang="en-US" b="1" dirty="0"/>
              <a:t>Techniques:</a:t>
            </a:r>
            <a:r>
              <a:rPr lang="en-US" altLang="en-US" dirty="0"/>
              <a:t> Any applicable technique from databases, statistics, machine/statistical learning. New methods were developed by the data mining community.</a:t>
            </a:r>
          </a:p>
        </p:txBody>
      </p:sp>
      <p:sp>
        <p:nvSpPr>
          <p:cNvPr id="51218" name="Oval 18">
            <a:extLst>
              <a:ext uri="{FF2B5EF4-FFF2-40B4-BE49-F238E27FC236}">
                <a16:creationId xmlns:a16="http://schemas.microsoft.com/office/drawing/2014/main" id="{B35E5068-01D7-413B-8AB2-C0A73EDFB2C7}"/>
              </a:ext>
            </a:extLst>
          </p:cNvPr>
          <p:cNvSpPr>
            <a:spLocks noChangeArrowheads="1"/>
          </p:cNvSpPr>
          <p:nvPr/>
        </p:nvSpPr>
        <p:spPr bwMode="auto">
          <a:xfrm>
            <a:off x="3527425" y="3689350"/>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3EA56D28-8143-47DB-93CC-B7A377F52F92}"/>
              </a:ext>
            </a:extLst>
          </p:cNvPr>
          <p:cNvSpPr>
            <a:spLocks noGrp="1" noChangeArrowheads="1"/>
          </p:cNvSpPr>
          <p:nvPr>
            <p:ph type="title"/>
          </p:nvPr>
        </p:nvSpPr>
        <p:spPr/>
        <p:txBody>
          <a:bodyPr/>
          <a:lstStyle/>
          <a:p>
            <a:r>
              <a:rPr lang="en-US" altLang="en-US"/>
              <a:t>Data Mining &amp; Analytics</a:t>
            </a:r>
          </a:p>
        </p:txBody>
      </p:sp>
      <p:sp>
        <p:nvSpPr>
          <p:cNvPr id="3" name="Content Placeholder 2">
            <a:extLst>
              <a:ext uri="{FF2B5EF4-FFF2-40B4-BE49-F238E27FC236}">
                <a16:creationId xmlns:a16="http://schemas.microsoft.com/office/drawing/2014/main" id="{7FA364E6-3604-4172-87C8-CD0417BAD3A1}"/>
              </a:ext>
            </a:extLst>
          </p:cNvPr>
          <p:cNvSpPr>
            <a:spLocks noGrp="1"/>
          </p:cNvSpPr>
          <p:nvPr>
            <p:ph idx="1"/>
          </p:nvPr>
        </p:nvSpPr>
        <p:spPr/>
        <p:txBody>
          <a:bodyPr/>
          <a:lstStyle/>
          <a:p>
            <a:endParaRPr lang="en-US"/>
          </a:p>
        </p:txBody>
      </p:sp>
      <p:graphicFrame>
        <p:nvGraphicFramePr>
          <p:cNvPr id="52226" name="Object 2">
            <a:extLst>
              <a:ext uri="{FF2B5EF4-FFF2-40B4-BE49-F238E27FC236}">
                <a16:creationId xmlns:a16="http://schemas.microsoft.com/office/drawing/2014/main" id="{BDA3DA49-56B6-41E7-810B-C7541BE66A64}"/>
              </a:ext>
            </a:extLst>
          </p:cNvPr>
          <p:cNvGraphicFramePr>
            <a:graphicFrameLocks noChangeAspect="1"/>
          </p:cNvGraphicFramePr>
          <p:nvPr/>
        </p:nvGraphicFramePr>
        <p:xfrm>
          <a:off x="509588" y="1470025"/>
          <a:ext cx="8863012" cy="4379913"/>
        </p:xfrm>
        <a:graphic>
          <a:graphicData uri="http://schemas.openxmlformats.org/presentationml/2006/ole">
            <mc:AlternateContent xmlns:mc="http://schemas.openxmlformats.org/markup-compatibility/2006">
              <mc:Choice xmlns:v="urn:schemas-microsoft-com:vml" Requires="v">
                <p:oleObj r:id="rId3" imgW="8863920" imgH="4379760" progId="">
                  <p:embed/>
                </p:oleObj>
              </mc:Choice>
              <mc:Fallback>
                <p:oleObj r:id="rId3" imgW="8863920" imgH="43797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470025"/>
                        <a:ext cx="8863012" cy="43799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27" name="Picture 3">
            <a:extLst>
              <a:ext uri="{FF2B5EF4-FFF2-40B4-BE49-F238E27FC236}">
                <a16:creationId xmlns:a16="http://schemas.microsoft.com/office/drawing/2014/main" id="{B2D41E08-2224-4164-B630-3AF5324DE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79550"/>
            <a:ext cx="9144000" cy="566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8" name="AutoShape 4">
            <a:extLst>
              <a:ext uri="{FF2B5EF4-FFF2-40B4-BE49-F238E27FC236}">
                <a16:creationId xmlns:a16="http://schemas.microsoft.com/office/drawing/2014/main" id="{36C5B258-29BA-423D-8375-E6F74AA9D903}"/>
              </a:ext>
            </a:extLst>
          </p:cNvPr>
          <p:cNvSpPr>
            <a:spLocks/>
          </p:cNvSpPr>
          <p:nvPr/>
        </p:nvSpPr>
        <p:spPr bwMode="auto">
          <a:xfrm>
            <a:off x="3163888" y="1660525"/>
            <a:ext cx="274637" cy="974725"/>
          </a:xfrm>
          <a:prstGeom prst="rightBrace">
            <a:avLst>
              <a:gd name="adj1" fmla="val 29576"/>
              <a:gd name="adj2" fmla="val 30769"/>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9" name="Text Box 5">
            <a:extLst>
              <a:ext uri="{FF2B5EF4-FFF2-40B4-BE49-F238E27FC236}">
                <a16:creationId xmlns:a16="http://schemas.microsoft.com/office/drawing/2014/main" id="{B9D06C32-0351-488B-8722-8BF015578EC9}"/>
              </a:ext>
            </a:extLst>
          </p:cNvPr>
          <p:cNvSpPr txBox="1">
            <a:spLocks noChangeArrowheads="1"/>
          </p:cNvSpPr>
          <p:nvPr/>
        </p:nvSpPr>
        <p:spPr bwMode="auto">
          <a:xfrm>
            <a:off x="3497263" y="181292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0" name="Text Box 6">
            <a:extLst>
              <a:ext uri="{FF2B5EF4-FFF2-40B4-BE49-F238E27FC236}">
                <a16:creationId xmlns:a16="http://schemas.microsoft.com/office/drawing/2014/main" id="{B1C05217-98CF-4AD3-AEE3-1C84C7A5338F}"/>
              </a:ext>
            </a:extLst>
          </p:cNvPr>
          <p:cNvSpPr txBox="1">
            <a:spLocks noChangeArrowheads="1"/>
          </p:cNvSpPr>
          <p:nvPr/>
        </p:nvSpPr>
        <p:spPr bwMode="auto">
          <a:xfrm>
            <a:off x="2916071" y="2690643"/>
            <a:ext cx="18891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pPr algn="ctr"/>
            <a:r>
              <a:rPr lang="en-US" altLang="en-US" sz="1500" b="1" dirty="0"/>
              <a:t>Data Mining </a:t>
            </a:r>
            <a:br>
              <a:rPr lang="en-US" altLang="en-US" sz="1500" b="1" dirty="0"/>
            </a:br>
            <a:r>
              <a:rPr lang="en-US" altLang="en-US" sz="1500" b="1" dirty="0"/>
              <a:t>Stats / ML</a:t>
            </a:r>
          </a:p>
        </p:txBody>
      </p:sp>
      <p:sp>
        <p:nvSpPr>
          <p:cNvPr id="52231" name="Text Box 7">
            <a:extLst>
              <a:ext uri="{FF2B5EF4-FFF2-40B4-BE49-F238E27FC236}">
                <a16:creationId xmlns:a16="http://schemas.microsoft.com/office/drawing/2014/main" id="{33E7D6FF-2EAC-4AC4-9B01-C33A63940898}"/>
              </a:ext>
            </a:extLst>
          </p:cNvPr>
          <p:cNvSpPr txBox="1">
            <a:spLocks noChangeArrowheads="1"/>
          </p:cNvSpPr>
          <p:nvPr/>
        </p:nvSpPr>
        <p:spPr bwMode="auto">
          <a:xfrm>
            <a:off x="2909888" y="3409950"/>
            <a:ext cx="10318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1500" b="1" dirty="0"/>
              <a:t>Statistics / ML</a:t>
            </a:r>
          </a:p>
        </p:txBody>
      </p:sp>
      <p:sp>
        <p:nvSpPr>
          <p:cNvPr id="52232" name="Text Box 8">
            <a:extLst>
              <a:ext uri="{FF2B5EF4-FFF2-40B4-BE49-F238E27FC236}">
                <a16:creationId xmlns:a16="http://schemas.microsoft.com/office/drawing/2014/main" id="{680DE532-B88D-43E4-B483-094DF0C25850}"/>
              </a:ext>
            </a:extLst>
          </p:cNvPr>
          <p:cNvSpPr txBox="1">
            <a:spLocks noChangeArrowheads="1"/>
          </p:cNvSpPr>
          <p:nvPr/>
        </p:nvSpPr>
        <p:spPr bwMode="auto">
          <a:xfrm>
            <a:off x="2909888" y="391477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3" name="Text Box 9">
            <a:extLst>
              <a:ext uri="{FF2B5EF4-FFF2-40B4-BE49-F238E27FC236}">
                <a16:creationId xmlns:a16="http://schemas.microsoft.com/office/drawing/2014/main" id="{48822DF1-C258-4148-BE3E-119E15957607}"/>
              </a:ext>
            </a:extLst>
          </p:cNvPr>
          <p:cNvSpPr txBox="1">
            <a:spLocks noChangeArrowheads="1"/>
          </p:cNvSpPr>
          <p:nvPr/>
        </p:nvSpPr>
        <p:spPr bwMode="auto">
          <a:xfrm>
            <a:off x="2909888" y="4491038"/>
            <a:ext cx="18018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500" b="1"/>
              <a:t>Machine Learning</a:t>
            </a:r>
          </a:p>
        </p:txBody>
      </p:sp>
      <p:sp>
        <p:nvSpPr>
          <p:cNvPr id="52234" name="AutoShape 10">
            <a:extLst>
              <a:ext uri="{FF2B5EF4-FFF2-40B4-BE49-F238E27FC236}">
                <a16:creationId xmlns:a16="http://schemas.microsoft.com/office/drawing/2014/main" id="{9A0165F4-1209-42DC-A3EF-A4D42921E5D0}"/>
              </a:ext>
            </a:extLst>
          </p:cNvPr>
          <p:cNvSpPr>
            <a:spLocks/>
          </p:cNvSpPr>
          <p:nvPr/>
        </p:nvSpPr>
        <p:spPr bwMode="auto">
          <a:xfrm>
            <a:off x="3162300" y="5029200"/>
            <a:ext cx="274638" cy="1371600"/>
          </a:xfrm>
          <a:prstGeom prst="rightBrace">
            <a:avLst>
              <a:gd name="adj1" fmla="val 41618"/>
              <a:gd name="adj2" fmla="val 50431"/>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35" name="Text Box 11">
            <a:extLst>
              <a:ext uri="{FF2B5EF4-FFF2-40B4-BE49-F238E27FC236}">
                <a16:creationId xmlns:a16="http://schemas.microsoft.com/office/drawing/2014/main" id="{EC6757AC-0EB3-49D4-9F81-3EC1AC4518EF}"/>
              </a:ext>
            </a:extLst>
          </p:cNvPr>
          <p:cNvSpPr txBox="1">
            <a:spLocks noChangeArrowheads="1"/>
          </p:cNvSpPr>
          <p:nvPr/>
        </p:nvSpPr>
        <p:spPr bwMode="auto">
          <a:xfrm>
            <a:off x="3449638" y="5570538"/>
            <a:ext cx="8794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DB / CS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7DF6CED1-B2B9-4187-BCD5-5E754B169DAB}"/>
              </a:ext>
            </a:extLst>
          </p:cNvPr>
          <p:cNvSpPr>
            <a:spLocks noGrp="1" noChangeArrowheads="1"/>
          </p:cNvSpPr>
          <p:nvPr>
            <p:ph type="title"/>
          </p:nvPr>
        </p:nvSpPr>
        <p:spPr/>
        <p:txBody>
          <a:bodyPr/>
          <a:lstStyle/>
          <a:p>
            <a:r>
              <a:rPr lang="en-US" altLang="en-US" dirty="0"/>
              <a:t>The Prescriptive Analytics Approach</a:t>
            </a:r>
          </a:p>
        </p:txBody>
      </p:sp>
      <p:grpSp>
        <p:nvGrpSpPr>
          <p:cNvPr id="53250" name="Group 2">
            <a:extLst>
              <a:ext uri="{FF2B5EF4-FFF2-40B4-BE49-F238E27FC236}">
                <a16:creationId xmlns:a16="http://schemas.microsoft.com/office/drawing/2014/main" id="{B00D4494-1619-45A3-9930-0132A4D6EF05}"/>
              </a:ext>
            </a:extLst>
          </p:cNvPr>
          <p:cNvGrpSpPr>
            <a:grpSpLocks/>
          </p:cNvGrpSpPr>
          <p:nvPr/>
        </p:nvGrpSpPr>
        <p:grpSpPr bwMode="auto">
          <a:xfrm>
            <a:off x="1909763" y="3732212"/>
            <a:ext cx="6124575" cy="2105025"/>
            <a:chOff x="1203" y="2362"/>
            <a:chExt cx="3858" cy="1326"/>
          </a:xfrm>
        </p:grpSpPr>
        <p:sp>
          <p:nvSpPr>
            <p:cNvPr id="53251" name="Rectangle 3">
              <a:extLst>
                <a:ext uri="{FF2B5EF4-FFF2-40B4-BE49-F238E27FC236}">
                  <a16:creationId xmlns:a16="http://schemas.microsoft.com/office/drawing/2014/main" id="{C71E2563-57DF-436E-8BE9-BE17A812C067}"/>
                </a:ext>
              </a:extLst>
            </p:cNvPr>
            <p:cNvSpPr>
              <a:spLocks noChangeArrowheads="1"/>
            </p:cNvSpPr>
            <p:nvPr/>
          </p:nvSpPr>
          <p:spPr bwMode="auto">
            <a:xfrm>
              <a:off x="1203" y="2451"/>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a:t>
              </a:r>
            </a:p>
          </p:txBody>
        </p:sp>
        <p:sp>
          <p:nvSpPr>
            <p:cNvPr id="53252" name="Rectangle 4">
              <a:extLst>
                <a:ext uri="{FF2B5EF4-FFF2-40B4-BE49-F238E27FC236}">
                  <a16:creationId xmlns:a16="http://schemas.microsoft.com/office/drawing/2014/main" id="{F08A8EC9-521A-4121-B901-D5F6446292ED}"/>
                </a:ext>
              </a:extLst>
            </p:cNvPr>
            <p:cNvSpPr>
              <a:spLocks noChangeArrowheads="1"/>
            </p:cNvSpPr>
            <p:nvPr/>
          </p:nvSpPr>
          <p:spPr bwMode="auto">
            <a:xfrm>
              <a:off x="1203"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 </a:t>
              </a:r>
            </a:p>
            <a:p>
              <a:pPr algn="ctr"/>
              <a:r>
                <a:rPr lang="en-US" altLang="en-US" sz="1400" b="1">
                  <a:solidFill>
                    <a:srgbClr val="FFFFFF"/>
                  </a:solidFill>
                </a:rPr>
                <a:t>in the future</a:t>
              </a:r>
            </a:p>
          </p:txBody>
        </p:sp>
        <p:sp>
          <p:nvSpPr>
            <p:cNvPr id="53253" name="Rectangle 5">
              <a:extLst>
                <a:ext uri="{FF2B5EF4-FFF2-40B4-BE49-F238E27FC236}">
                  <a16:creationId xmlns:a16="http://schemas.microsoft.com/office/drawing/2014/main" id="{BD801163-FC0D-4BAB-B88D-39CE4AAF54EC}"/>
                </a:ext>
              </a:extLst>
            </p:cNvPr>
            <p:cNvSpPr>
              <a:spLocks noChangeArrowheads="1"/>
            </p:cNvSpPr>
            <p:nvPr/>
          </p:nvSpPr>
          <p:spPr bwMode="auto">
            <a:xfrm>
              <a:off x="3276"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 </a:t>
              </a:r>
            </a:p>
            <a:p>
              <a:pPr algn="ctr"/>
              <a:r>
                <a:rPr lang="en-US" altLang="en-US" sz="1400" b="1">
                  <a:solidFill>
                    <a:srgbClr val="FFFFFF"/>
                  </a:solidFill>
                </a:rPr>
                <a:t>will change</a:t>
              </a:r>
            </a:p>
          </p:txBody>
        </p:sp>
        <p:sp>
          <p:nvSpPr>
            <p:cNvPr id="53254" name="Rectangle 6">
              <a:extLst>
                <a:ext uri="{FF2B5EF4-FFF2-40B4-BE49-F238E27FC236}">
                  <a16:creationId xmlns:a16="http://schemas.microsoft.com/office/drawing/2014/main" id="{3A4097C1-BCA9-4F5D-BF87-DC62F9833A88}"/>
                </a:ext>
              </a:extLst>
            </p:cNvPr>
            <p:cNvSpPr>
              <a:spLocks noChangeArrowheads="1"/>
            </p:cNvSpPr>
            <p:nvPr/>
          </p:nvSpPr>
          <p:spPr bwMode="auto">
            <a:xfrm>
              <a:off x="4300"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Evaluate</a:t>
              </a:r>
            </a:p>
            <a:p>
              <a:pPr algn="ctr"/>
              <a:r>
                <a:rPr lang="en-US" altLang="en-US" sz="1400" b="1">
                  <a:solidFill>
                    <a:srgbClr val="FFFFFF"/>
                  </a:solidFill>
                </a:rPr>
                <a:t>predicted</a:t>
              </a:r>
            </a:p>
            <a:p>
              <a:pPr algn="ctr"/>
              <a:r>
                <a:rPr lang="en-US" altLang="en-US" sz="1400" b="1">
                  <a:solidFill>
                    <a:srgbClr val="FFFFFF"/>
                  </a:solidFill>
                </a:rPr>
                <a:t>outcomes</a:t>
              </a:r>
            </a:p>
          </p:txBody>
        </p:sp>
        <p:sp>
          <p:nvSpPr>
            <p:cNvPr id="53255" name="Rectangle 7">
              <a:extLst>
                <a:ext uri="{FF2B5EF4-FFF2-40B4-BE49-F238E27FC236}">
                  <a16:creationId xmlns:a16="http://schemas.microsoft.com/office/drawing/2014/main" id="{9C8B3FD3-77EC-43BB-AA14-746DCBFDA356}"/>
                </a:ext>
              </a:extLst>
            </p:cNvPr>
            <p:cNvSpPr>
              <a:spLocks noChangeArrowheads="1"/>
            </p:cNvSpPr>
            <p:nvPr/>
          </p:nvSpPr>
          <p:spPr bwMode="auto">
            <a:xfrm>
              <a:off x="2245"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Decision</a:t>
              </a:r>
            </a:p>
          </p:txBody>
        </p:sp>
        <p:sp>
          <p:nvSpPr>
            <p:cNvPr id="53256" name="Rectangle 8">
              <a:extLst>
                <a:ext uri="{FF2B5EF4-FFF2-40B4-BE49-F238E27FC236}">
                  <a16:creationId xmlns:a16="http://schemas.microsoft.com/office/drawing/2014/main" id="{D9DF8810-91F1-40B3-A5A2-D1EE4E04F11D}"/>
                </a:ext>
              </a:extLst>
            </p:cNvPr>
            <p:cNvSpPr>
              <a:spLocks noChangeArrowheads="1"/>
            </p:cNvSpPr>
            <p:nvPr/>
          </p:nvSpPr>
          <p:spPr bwMode="auto">
            <a:xfrm>
              <a:off x="3277" y="3379"/>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Optimize</a:t>
              </a:r>
            </a:p>
          </p:txBody>
        </p:sp>
        <p:sp>
          <p:nvSpPr>
            <p:cNvPr id="53257" name="Line 9">
              <a:extLst>
                <a:ext uri="{FF2B5EF4-FFF2-40B4-BE49-F238E27FC236}">
                  <a16:creationId xmlns:a16="http://schemas.microsoft.com/office/drawing/2014/main" id="{48DB9869-8BC2-4940-A94A-E8275058101C}"/>
                </a:ext>
              </a:extLst>
            </p:cNvPr>
            <p:cNvSpPr>
              <a:spLocks noChangeShapeType="1"/>
            </p:cNvSpPr>
            <p:nvPr/>
          </p:nvSpPr>
          <p:spPr bwMode="auto">
            <a:xfrm>
              <a:off x="2007" y="2584"/>
              <a:ext cx="211"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8" name="Line 10">
              <a:extLst>
                <a:ext uri="{FF2B5EF4-FFF2-40B4-BE49-F238E27FC236}">
                  <a16:creationId xmlns:a16="http://schemas.microsoft.com/office/drawing/2014/main" id="{508D6A44-C349-4E78-A193-0A08066306C9}"/>
                </a:ext>
              </a:extLst>
            </p:cNvPr>
            <p:cNvSpPr>
              <a:spLocks noChangeShapeType="1"/>
            </p:cNvSpPr>
            <p:nvPr/>
          </p:nvSpPr>
          <p:spPr bwMode="auto">
            <a:xfrm>
              <a:off x="3023" y="2584"/>
              <a:ext cx="227"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9" name="Line 11">
              <a:extLst>
                <a:ext uri="{FF2B5EF4-FFF2-40B4-BE49-F238E27FC236}">
                  <a16:creationId xmlns:a16="http://schemas.microsoft.com/office/drawing/2014/main" id="{64164FD9-681F-4CFC-A15D-8A6C0E041F37}"/>
                </a:ext>
              </a:extLst>
            </p:cNvPr>
            <p:cNvSpPr>
              <a:spLocks noChangeShapeType="1"/>
            </p:cNvSpPr>
            <p:nvPr/>
          </p:nvSpPr>
          <p:spPr bwMode="auto">
            <a:xfrm>
              <a:off x="4065" y="2584"/>
              <a:ext cx="202"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0" name="Line 12">
              <a:extLst>
                <a:ext uri="{FF2B5EF4-FFF2-40B4-BE49-F238E27FC236}">
                  <a16:creationId xmlns:a16="http://schemas.microsoft.com/office/drawing/2014/main" id="{BFE2F78F-4446-49D2-B12E-5E3F7E9DBC11}"/>
                </a:ext>
              </a:extLst>
            </p:cNvPr>
            <p:cNvSpPr>
              <a:spLocks noChangeShapeType="1"/>
            </p:cNvSpPr>
            <p:nvPr/>
          </p:nvSpPr>
          <p:spPr bwMode="auto">
            <a:xfrm flipH="1">
              <a:off x="4080" y="2892"/>
              <a:ext cx="594" cy="663"/>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1" name="Line 13">
              <a:extLst>
                <a:ext uri="{FF2B5EF4-FFF2-40B4-BE49-F238E27FC236}">
                  <a16:creationId xmlns:a16="http://schemas.microsoft.com/office/drawing/2014/main" id="{12CD467D-13FD-4D99-8F86-C5D196E621A9}"/>
                </a:ext>
              </a:extLst>
            </p:cNvPr>
            <p:cNvSpPr>
              <a:spLocks noChangeShapeType="1"/>
            </p:cNvSpPr>
            <p:nvPr/>
          </p:nvSpPr>
          <p:spPr bwMode="auto">
            <a:xfrm flipH="1" flipV="1">
              <a:off x="2641" y="2891"/>
              <a:ext cx="594" cy="621"/>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53262" name="Text Box 14">
            <a:extLst>
              <a:ext uri="{FF2B5EF4-FFF2-40B4-BE49-F238E27FC236}">
                <a16:creationId xmlns:a16="http://schemas.microsoft.com/office/drawing/2014/main" id="{1ED25E9B-680C-439E-BB1B-778480165E93}"/>
              </a:ext>
            </a:extLst>
          </p:cNvPr>
          <p:cNvSpPr txBox="1">
            <a:spLocks noChangeArrowheads="1"/>
          </p:cNvSpPr>
          <p:nvPr/>
        </p:nvSpPr>
        <p:spPr bwMode="auto">
          <a:xfrm>
            <a:off x="750888" y="1419225"/>
            <a:ext cx="86868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2000" i="1" dirty="0">
                <a:latin typeface="+mn-lt"/>
              </a:rPr>
              <a:t>What decisions should we make now to achieve the best future outcome? </a:t>
            </a:r>
          </a:p>
        </p:txBody>
      </p:sp>
      <p:sp>
        <p:nvSpPr>
          <p:cNvPr id="53263" name="Text Box 15">
            <a:extLst>
              <a:ext uri="{FF2B5EF4-FFF2-40B4-BE49-F238E27FC236}">
                <a16:creationId xmlns:a16="http://schemas.microsoft.com/office/drawing/2014/main" id="{DE4E97C0-779C-463A-B9E5-98FCA66A72EC}"/>
              </a:ext>
            </a:extLst>
          </p:cNvPr>
          <p:cNvSpPr txBox="1">
            <a:spLocks noChangeArrowheads="1"/>
          </p:cNvSpPr>
          <p:nvPr/>
        </p:nvSpPr>
        <p:spPr bwMode="auto">
          <a:xfrm>
            <a:off x="639763" y="5783263"/>
            <a:ext cx="9236075"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marL="365125" indent="-1825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9pPr>
          </a:lstStyle>
          <a:p>
            <a:r>
              <a:rPr lang="en-US" altLang="en-US" sz="2000" b="1" dirty="0">
                <a:latin typeface="+mn-lt"/>
              </a:rPr>
              <a:t>Issues:</a:t>
            </a:r>
          </a:p>
          <a:p>
            <a:pPr>
              <a:buClr>
                <a:srgbClr val="0066CC"/>
              </a:buClr>
              <a:buSzPct val="80000"/>
              <a:buFont typeface="Ubuntu" charset="0"/>
              <a:buChar char="-"/>
            </a:pPr>
            <a:r>
              <a:rPr lang="en-US" altLang="en-US" sz="2000" dirty="0">
                <a:latin typeface="+mn-lt"/>
              </a:rPr>
              <a:t>What are the decision variables? Causality?</a:t>
            </a:r>
          </a:p>
          <a:p>
            <a:pPr>
              <a:buClr>
                <a:srgbClr val="0066CC"/>
              </a:buClr>
              <a:buSzPct val="80000"/>
              <a:buFont typeface="Ubuntu" charset="0"/>
              <a:buChar char="-"/>
            </a:pPr>
            <a:r>
              <a:rPr lang="en-US" altLang="en-US" sz="2000" dirty="0">
                <a:latin typeface="+mn-lt"/>
              </a:rPr>
              <a:t>Relationship can be non-linear. Convex? Optimization may be challenging.</a:t>
            </a:r>
          </a:p>
          <a:p>
            <a:pPr>
              <a:buClr>
                <a:srgbClr val="0066CC"/>
              </a:buClr>
              <a:buSzPct val="80000"/>
              <a:buFont typeface="Ubuntu" charset="0"/>
              <a:buChar char="-"/>
            </a:pPr>
            <a:r>
              <a:rPr lang="en-US" altLang="en-US" sz="2000" dirty="0">
                <a:latin typeface="+mn-lt"/>
              </a:rPr>
              <a:t>Uncertainty about quality and reliability of the predictive model.</a:t>
            </a:r>
          </a:p>
        </p:txBody>
      </p:sp>
      <p:sp>
        <p:nvSpPr>
          <p:cNvPr id="53264" name="Rectangle 16">
            <a:extLst>
              <a:ext uri="{FF2B5EF4-FFF2-40B4-BE49-F238E27FC236}">
                <a16:creationId xmlns:a16="http://schemas.microsoft.com/office/drawing/2014/main" id="{32EC2525-966D-4920-9B4C-09494449DD9F}"/>
              </a:ext>
            </a:extLst>
          </p:cNvPr>
          <p:cNvSpPr>
            <a:spLocks noChangeArrowheads="1"/>
          </p:cNvSpPr>
          <p:nvPr/>
        </p:nvSpPr>
        <p:spPr bwMode="auto">
          <a:xfrm>
            <a:off x="1997074" y="2286000"/>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Data</a:t>
            </a:r>
          </a:p>
        </p:txBody>
      </p:sp>
      <p:sp>
        <p:nvSpPr>
          <p:cNvPr id="53265" name="Rectangle 17">
            <a:extLst>
              <a:ext uri="{FF2B5EF4-FFF2-40B4-BE49-F238E27FC236}">
                <a16:creationId xmlns:a16="http://schemas.microsoft.com/office/drawing/2014/main" id="{43DB3BA1-7237-4513-9DE8-68CBFB2DC5EB}"/>
              </a:ext>
            </a:extLst>
          </p:cNvPr>
          <p:cNvSpPr>
            <a:spLocks noChangeArrowheads="1"/>
          </p:cNvSpPr>
          <p:nvPr/>
        </p:nvSpPr>
        <p:spPr bwMode="auto">
          <a:xfrm>
            <a:off x="3622674" y="2286000"/>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9224"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600" b="1">
                <a:solidFill>
                  <a:srgbClr val="FFFFFF"/>
                </a:solidFill>
              </a:rPr>
              <a:t>Predictive</a:t>
            </a:r>
          </a:p>
          <a:p>
            <a:pPr algn="ctr"/>
            <a:r>
              <a:rPr lang="en-US" altLang="en-US" sz="1600" b="1">
                <a:solidFill>
                  <a:srgbClr val="FFFFFF"/>
                </a:solidFill>
              </a:rPr>
              <a:t>Model</a:t>
            </a:r>
          </a:p>
        </p:txBody>
      </p:sp>
      <p:sp>
        <p:nvSpPr>
          <p:cNvPr id="53266" name="Line 18">
            <a:extLst>
              <a:ext uri="{FF2B5EF4-FFF2-40B4-BE49-F238E27FC236}">
                <a16:creationId xmlns:a16="http://schemas.microsoft.com/office/drawing/2014/main" id="{C645556C-FDCA-41FC-B0E6-AED8797E799B}"/>
              </a:ext>
            </a:extLst>
          </p:cNvPr>
          <p:cNvSpPr>
            <a:spLocks noChangeShapeType="1"/>
          </p:cNvSpPr>
          <p:nvPr/>
        </p:nvSpPr>
        <p:spPr bwMode="auto">
          <a:xfrm>
            <a:off x="3235324" y="2652712"/>
            <a:ext cx="387350"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 name="Arrow: Down 1">
            <a:extLst>
              <a:ext uri="{FF2B5EF4-FFF2-40B4-BE49-F238E27FC236}">
                <a16:creationId xmlns:a16="http://schemas.microsoft.com/office/drawing/2014/main" id="{6D436E85-F4EA-5021-B1B9-C4BBA154471E}"/>
              </a:ext>
            </a:extLst>
          </p:cNvPr>
          <p:cNvSpPr/>
          <p:nvPr/>
        </p:nvSpPr>
        <p:spPr>
          <a:xfrm rot="2598159">
            <a:off x="3158039" y="2805082"/>
            <a:ext cx="373063" cy="112718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3" name="Arrow: Down 2">
            <a:extLst>
              <a:ext uri="{FF2B5EF4-FFF2-40B4-BE49-F238E27FC236}">
                <a16:creationId xmlns:a16="http://schemas.microsoft.com/office/drawing/2014/main" id="{DC830E5A-BDE7-D1E1-004E-3AD0342768CC}"/>
              </a:ext>
            </a:extLst>
          </p:cNvPr>
          <p:cNvSpPr/>
          <p:nvPr/>
        </p:nvSpPr>
        <p:spPr>
          <a:xfrm rot="19233117">
            <a:off x="4853780" y="2805082"/>
            <a:ext cx="373063" cy="112718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93E9587F-4B64-485C-8F34-0EBD59F7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365125"/>
            <a:ext cx="8799513" cy="587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4" name="Rectangle 2">
            <a:extLst>
              <a:ext uri="{FF2B5EF4-FFF2-40B4-BE49-F238E27FC236}">
                <a16:creationId xmlns:a16="http://schemas.microsoft.com/office/drawing/2014/main" id="{F3F3ED5B-E26C-4F70-9262-611CC1D11EEE}"/>
              </a:ext>
            </a:extLst>
          </p:cNvPr>
          <p:cNvSpPr>
            <a:spLocks noGrp="1" noChangeArrowheads="1"/>
          </p:cNvSpPr>
          <p:nvPr>
            <p:ph type="title"/>
          </p:nvPr>
        </p:nvSpPr>
        <p:spPr>
          <a:xfrm>
            <a:off x="468313" y="402483"/>
            <a:ext cx="2743200" cy="1091354"/>
          </a:xfrm>
        </p:spPr>
        <p:txBody>
          <a:bodyPr>
            <a:normAutofit/>
          </a:bodyPr>
          <a:lstStyle/>
          <a:p>
            <a:r>
              <a:rPr lang="en-US" altLang="en-US" dirty="0"/>
              <a:t>Who Does </a:t>
            </a:r>
            <a:br>
              <a:rPr lang="en-US" altLang="en-US" dirty="0"/>
            </a:br>
            <a:r>
              <a:rPr lang="en-US" altLang="en-US" dirty="0"/>
              <a:t>Data Mining?</a:t>
            </a:r>
          </a:p>
        </p:txBody>
      </p:sp>
      <p:sp>
        <p:nvSpPr>
          <p:cNvPr id="54275" name="Rectangle 3">
            <a:extLst>
              <a:ext uri="{FF2B5EF4-FFF2-40B4-BE49-F238E27FC236}">
                <a16:creationId xmlns:a16="http://schemas.microsoft.com/office/drawing/2014/main" id="{F6CC238D-6B4A-4D8E-BDA5-4DD7FA178C2C}"/>
              </a:ext>
            </a:extLst>
          </p:cNvPr>
          <p:cNvSpPr>
            <a:spLocks noGrp="1" noChangeArrowheads="1"/>
          </p:cNvSpPr>
          <p:nvPr>
            <p:ph idx="1"/>
          </p:nvPr>
        </p:nvSpPr>
        <p:spPr>
          <a:xfrm>
            <a:off x="765373" y="6675437"/>
            <a:ext cx="8694539" cy="880960"/>
          </a:xfrm>
        </p:spPr>
        <p:txBody>
          <a:bodyPr>
            <a:normAutofit/>
          </a:bodyPr>
          <a:lstStyle/>
          <a:p>
            <a:pPr marL="0" indent="0" algn="ctr">
              <a:buNone/>
            </a:pPr>
            <a:r>
              <a:rPr lang="en-US" altLang="en-US" dirty="0"/>
              <a:t>Good luck finding this person!</a:t>
            </a:r>
            <a:br>
              <a:rPr lang="en-US" altLang="en-US" dirty="0"/>
            </a:br>
            <a:r>
              <a:rPr lang="en-US" altLang="en-US" dirty="0"/>
              <a:t>Probably a team effort!</a:t>
            </a:r>
          </a:p>
        </p:txBody>
      </p:sp>
      <p:sp>
        <p:nvSpPr>
          <p:cNvPr id="54276" name="Text Box 4">
            <a:extLst>
              <a:ext uri="{FF2B5EF4-FFF2-40B4-BE49-F238E27FC236}">
                <a16:creationId xmlns:a16="http://schemas.microsoft.com/office/drawing/2014/main" id="{083043F1-DDA4-47EA-AC3F-88B2157911ED}"/>
              </a:ext>
            </a:extLst>
          </p:cNvPr>
          <p:cNvSpPr txBox="1">
            <a:spLocks noChangeArrowheads="1"/>
          </p:cNvSpPr>
          <p:nvPr/>
        </p:nvSpPr>
        <p:spPr bwMode="auto">
          <a:xfrm>
            <a:off x="4154488" y="6143625"/>
            <a:ext cx="6635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9pPr>
          </a:lstStyle>
          <a:p>
            <a:r>
              <a:rPr lang="en-US" altLang="en-US" sz="1600">
                <a:solidFill>
                  <a:srgbClr val="999999"/>
                </a:solidFill>
              </a:rPr>
              <a:t>Source: T. Stadelmann, et al., Applied Data Science in Europe</a:t>
            </a:r>
          </a:p>
          <a:p>
            <a:endParaRPr lang="en-US" altLang="en-US">
              <a:solidFill>
                <a:srgbClr val="999999"/>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b="1"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95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A9ED9E76-D79B-43BA-A740-9C2D60227B1F}"/>
              </a:ext>
            </a:extLst>
          </p:cNvPr>
          <p:cNvSpPr>
            <a:spLocks noGrp="1" noChangeArrowheads="1"/>
          </p:cNvSpPr>
          <p:nvPr>
            <p:ph type="title"/>
          </p:nvPr>
        </p:nvSpPr>
        <p:spPr/>
        <p:txBody>
          <a:bodyPr/>
          <a:lstStyle/>
          <a:p>
            <a:r>
              <a:rPr lang="en-US" altLang="en-US" dirty="0"/>
              <a:t>Tools: Commercial Players</a:t>
            </a:r>
          </a:p>
        </p:txBody>
      </p:sp>
      <p:sp>
        <p:nvSpPr>
          <p:cNvPr id="56323" name="Text Box 3">
            <a:extLst>
              <a:ext uri="{FF2B5EF4-FFF2-40B4-BE49-F238E27FC236}">
                <a16:creationId xmlns:a16="http://schemas.microsoft.com/office/drawing/2014/main" id="{280EA47E-FBD5-41F1-9D8B-CB35111CDCB9}"/>
              </a:ext>
            </a:extLst>
          </p:cNvPr>
          <p:cNvSpPr txBox="1">
            <a:spLocks noChangeArrowheads="1"/>
          </p:cNvSpPr>
          <p:nvPr/>
        </p:nvSpPr>
        <p:spPr bwMode="auto">
          <a:xfrm>
            <a:off x="6492875" y="3219524"/>
            <a:ext cx="3206750"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9pPr>
          </a:lstStyle>
          <a:p>
            <a:r>
              <a:rPr lang="en-US" altLang="en-US" sz="2200" dirty="0"/>
              <a:t>2024 Gartner MQ for Data Science and Machine Learning.</a:t>
            </a:r>
          </a:p>
        </p:txBody>
      </p:sp>
      <p:pic>
        <p:nvPicPr>
          <p:cNvPr id="56324" name="Picture 4">
            <a:extLst>
              <a:ext uri="{FF2B5EF4-FFF2-40B4-BE49-F238E27FC236}">
                <a16:creationId xmlns:a16="http://schemas.microsoft.com/office/drawing/2014/main" id="{29FD88A7-BAAD-4681-B7CA-F9A6EC17F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1646238"/>
            <a:ext cx="3024187" cy="1687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descr="figure1-1">
            <a:extLst>
              <a:ext uri="{FF2B5EF4-FFF2-40B4-BE49-F238E27FC236}">
                <a16:creationId xmlns:a16="http://schemas.microsoft.com/office/drawing/2014/main" id="{57F84B2B-EB6D-B2EA-EC9B-3F07CE7CED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443"/>
          <a:stretch/>
        </p:blipFill>
        <p:spPr bwMode="auto">
          <a:xfrm>
            <a:off x="732219" y="1570037"/>
            <a:ext cx="5345936" cy="5532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5C5A133-34A7-4154-B5B4-7134D5AE7346}"/>
              </a:ext>
            </a:extLst>
          </p:cNvPr>
          <p:cNvSpPr>
            <a:spLocks noGrp="1" noChangeArrowheads="1"/>
          </p:cNvSpPr>
          <p:nvPr>
            <p:ph type="title"/>
          </p:nvPr>
        </p:nvSpPr>
        <p:spPr/>
        <p:txBody>
          <a:bodyPr/>
          <a:lstStyle/>
          <a:p>
            <a:r>
              <a:rPr lang="en-US" altLang="en-US" dirty="0"/>
              <a:t>Tools: Popularity</a:t>
            </a:r>
          </a:p>
        </p:txBody>
      </p:sp>
      <p:pic>
        <p:nvPicPr>
          <p:cNvPr id="57348" name="Picture 4">
            <a:extLst>
              <a:ext uri="{FF2B5EF4-FFF2-40B4-BE49-F238E27FC236}">
                <a16:creationId xmlns:a16="http://schemas.microsoft.com/office/drawing/2014/main" id="{2068B31C-A121-4670-B4F1-C033B5F0C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278" b="35199"/>
          <a:stretch>
            <a:fillRect/>
          </a:stretch>
        </p:blipFill>
        <p:spPr bwMode="auto">
          <a:xfrm>
            <a:off x="8412163" y="1631950"/>
            <a:ext cx="1608137" cy="639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50" name="Text Box 6">
            <a:extLst>
              <a:ext uri="{FF2B5EF4-FFF2-40B4-BE49-F238E27FC236}">
                <a16:creationId xmlns:a16="http://schemas.microsoft.com/office/drawing/2014/main" id="{03CB23FB-FC2F-4144-80D2-0B8C0B40EFF8}"/>
              </a:ext>
            </a:extLst>
          </p:cNvPr>
          <p:cNvSpPr txBox="1">
            <a:spLocks noChangeArrowheads="1"/>
          </p:cNvSpPr>
          <p:nvPr/>
        </p:nvSpPr>
        <p:spPr bwMode="auto">
          <a:xfrm>
            <a:off x="5648325" y="6340837"/>
            <a:ext cx="3211512" cy="595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6557"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9pPr>
          </a:lstStyle>
          <a:p>
            <a:r>
              <a:rPr lang="en-US" sz="1400" dirty="0"/>
              <a:t>https://www.kdnuggets.com/polls/</a:t>
            </a:r>
            <a:endParaRPr lang="en-US" altLang="en-US" sz="1300" dirty="0">
              <a:solidFill>
                <a:srgbClr val="666666"/>
              </a:solidFill>
            </a:endParaRPr>
          </a:p>
        </p:txBody>
      </p:sp>
      <p:pic>
        <p:nvPicPr>
          <p:cNvPr id="57356" name="Picture 12" descr="Top Analytics Data Science Machine Learning Software 2019, 3 yrs">
            <a:extLst>
              <a:ext uri="{FF2B5EF4-FFF2-40B4-BE49-F238E27FC236}">
                <a16:creationId xmlns:a16="http://schemas.microsoft.com/office/drawing/2014/main" id="{4D04C25B-63FA-4C3F-9777-C40247DE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43" y="1598474"/>
            <a:ext cx="7639049" cy="47423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16E12D-B50A-FDD6-A4A4-55F1DEB91099}"/>
              </a:ext>
            </a:extLst>
          </p:cNvPr>
          <p:cNvSpPr txBox="1"/>
          <p:nvPr/>
        </p:nvSpPr>
        <p:spPr>
          <a:xfrm>
            <a:off x="773112" y="6751637"/>
            <a:ext cx="8001000" cy="369332"/>
          </a:xfrm>
          <a:prstGeom prst="rect">
            <a:avLst/>
          </a:prstGeom>
          <a:noFill/>
        </p:spPr>
        <p:txBody>
          <a:bodyPr wrap="square" rtlCol="0">
            <a:spAutoFit/>
          </a:bodyPr>
          <a:lstStyle/>
          <a:p>
            <a:r>
              <a:rPr lang="en-US" dirty="0"/>
              <a:t>Question: What tools do you use? (multiple answers possible)	N = 1800</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1">
            <a:extLst>
              <a:ext uri="{FF2B5EF4-FFF2-40B4-BE49-F238E27FC236}">
                <a16:creationId xmlns:a16="http://schemas.microsoft.com/office/drawing/2014/main" id="{960E6EA3-A74E-453F-B493-77CA0011844D}"/>
              </a:ext>
            </a:extLst>
          </p:cNvPr>
          <p:cNvGrpSpPr>
            <a:grpSpLocks/>
          </p:cNvGrpSpPr>
          <p:nvPr/>
        </p:nvGrpSpPr>
        <p:grpSpPr bwMode="auto">
          <a:xfrm>
            <a:off x="7132638" y="5029200"/>
            <a:ext cx="2600325" cy="1920875"/>
            <a:chOff x="4493" y="3168"/>
            <a:chExt cx="1638" cy="1210"/>
          </a:xfrm>
        </p:grpSpPr>
        <p:sp>
          <p:nvSpPr>
            <p:cNvPr id="12290" name="Rectangle 2">
              <a:extLst>
                <a:ext uri="{FF2B5EF4-FFF2-40B4-BE49-F238E27FC236}">
                  <a16:creationId xmlns:a16="http://schemas.microsoft.com/office/drawing/2014/main" id="{799DB0DA-2E71-4240-91C1-FAD790C0FADF}"/>
                </a:ext>
              </a:extLst>
            </p:cNvPr>
            <p:cNvSpPr>
              <a:spLocks noChangeArrowheads="1"/>
            </p:cNvSpPr>
            <p:nvPr/>
          </p:nvSpPr>
          <p:spPr bwMode="auto">
            <a:xfrm>
              <a:off x="4493" y="3168"/>
              <a:ext cx="1638" cy="1210"/>
            </a:xfrm>
            <a:prstGeom prst="rect">
              <a:avLst/>
            </a:prstGeom>
            <a:solidFill>
              <a:srgbClr val="FFFFFF">
                <a:alpha val="9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Rectangle 3">
              <a:extLst>
                <a:ext uri="{FF2B5EF4-FFF2-40B4-BE49-F238E27FC236}">
                  <a16:creationId xmlns:a16="http://schemas.microsoft.com/office/drawing/2014/main" id="{754BDFEF-A14B-48A3-BAE4-2D7454BDC330}"/>
                </a:ext>
              </a:extLst>
            </p:cNvPr>
            <p:cNvSpPr>
              <a:spLocks noChangeArrowheads="1"/>
            </p:cNvSpPr>
            <p:nvPr/>
          </p:nvSpPr>
          <p:spPr bwMode="auto">
            <a:xfrm>
              <a:off x="4493" y="3168"/>
              <a:ext cx="1638" cy="1210"/>
            </a:xfrm>
            <a:prstGeom prst="rect">
              <a:avLst/>
            </a:prstGeom>
            <a:noFill/>
            <a:ln w="9525" cap="flat">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2292" name="Picture 4">
              <a:extLst>
                <a:ext uri="{FF2B5EF4-FFF2-40B4-BE49-F238E27FC236}">
                  <a16:creationId xmlns:a16="http://schemas.microsoft.com/office/drawing/2014/main" id="{825F56B0-5344-48F3-85F2-CC8A6676E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 y="3168"/>
              <a:ext cx="1638" cy="12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3" name="Line 5">
              <a:extLst>
                <a:ext uri="{FF2B5EF4-FFF2-40B4-BE49-F238E27FC236}">
                  <a16:creationId xmlns:a16="http://schemas.microsoft.com/office/drawing/2014/main" id="{613B7FE5-0EAE-4E81-8D7D-028BEC1A1FDD}"/>
                </a:ext>
              </a:extLst>
            </p:cNvPr>
            <p:cNvSpPr>
              <a:spLocks noChangeShapeType="1"/>
            </p:cNvSpPr>
            <p:nvPr/>
          </p:nvSpPr>
          <p:spPr bwMode="auto">
            <a:xfrm>
              <a:off x="4493" y="4379"/>
              <a:ext cx="1638" cy="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4" name="Freeform 6">
              <a:extLst>
                <a:ext uri="{FF2B5EF4-FFF2-40B4-BE49-F238E27FC236}">
                  <a16:creationId xmlns:a16="http://schemas.microsoft.com/office/drawing/2014/main" id="{240994BC-49FD-4536-8A84-E178EE665DEA}"/>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5" name="Freeform 7">
              <a:extLst>
                <a:ext uri="{FF2B5EF4-FFF2-40B4-BE49-F238E27FC236}">
                  <a16:creationId xmlns:a16="http://schemas.microsoft.com/office/drawing/2014/main" id="{59A76850-792A-460E-89FE-FB5A583E10A6}"/>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6" name="Freeform 8">
              <a:extLst>
                <a:ext uri="{FF2B5EF4-FFF2-40B4-BE49-F238E27FC236}">
                  <a16:creationId xmlns:a16="http://schemas.microsoft.com/office/drawing/2014/main" id="{ABAD0E34-B4FC-4CBE-A956-C828E68CC25F}"/>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7" name="Freeform 9">
              <a:extLst>
                <a:ext uri="{FF2B5EF4-FFF2-40B4-BE49-F238E27FC236}">
                  <a16:creationId xmlns:a16="http://schemas.microsoft.com/office/drawing/2014/main" id="{C7C1DFFB-C62D-4BFC-92CE-A227AF58F687}"/>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8" name="Line 10">
              <a:extLst>
                <a:ext uri="{FF2B5EF4-FFF2-40B4-BE49-F238E27FC236}">
                  <a16:creationId xmlns:a16="http://schemas.microsoft.com/office/drawing/2014/main" id="{2F619E6F-4B52-406E-9E6F-37504917BE8E}"/>
                </a:ext>
              </a:extLst>
            </p:cNvPr>
            <p:cNvSpPr>
              <a:spLocks noChangeShapeType="1"/>
            </p:cNvSpPr>
            <p:nvPr/>
          </p:nvSpPr>
          <p:spPr bwMode="auto">
            <a:xfrm>
              <a:off x="4493" y="3168"/>
              <a:ext cx="0" cy="121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2299" name="Text Box 11">
            <a:extLst>
              <a:ext uri="{FF2B5EF4-FFF2-40B4-BE49-F238E27FC236}">
                <a16:creationId xmlns:a16="http://schemas.microsoft.com/office/drawing/2014/main" id="{FB147417-4AC0-4CF2-9DAF-6722A0E30F9D}"/>
              </a:ext>
            </a:extLst>
          </p:cNvPr>
          <p:cNvSpPr txBox="1">
            <a:spLocks noChangeArrowheads="1"/>
          </p:cNvSpPr>
          <p:nvPr/>
        </p:nvSpPr>
        <p:spPr bwMode="auto">
          <a:xfrm>
            <a:off x="542925" y="207963"/>
            <a:ext cx="9828213"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4280" rIns="0" bIns="44280" anchor="b"/>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9pPr>
          </a:lstStyle>
          <a:p>
            <a:pPr>
              <a:lnSpc>
                <a:spcPct val="100000"/>
              </a:lnSpc>
              <a:buSzPct val="45000"/>
              <a:buFont typeface="Wingdings" panose="05000000000000000000" pitchFamily="2" charset="2"/>
              <a:buNone/>
            </a:pPr>
            <a:endParaRPr lang="en-US" altLang="en-US" sz="3200" b="1" dirty="0">
              <a:solidFill>
                <a:srgbClr val="333333"/>
              </a:solidFill>
              <a:latin typeface="Open Sans" pitchFamily="32" charset="0"/>
              <a:ea typeface="Microsoft YaHei" panose="020B0503020204020204" pitchFamily="34" charset="-122"/>
            </a:endParaRPr>
          </a:p>
        </p:txBody>
      </p:sp>
      <p:graphicFrame>
        <p:nvGraphicFramePr>
          <p:cNvPr id="12301" name="Object 13">
            <a:extLst>
              <a:ext uri="{FF2B5EF4-FFF2-40B4-BE49-F238E27FC236}">
                <a16:creationId xmlns:a16="http://schemas.microsoft.com/office/drawing/2014/main" id="{599AFA08-0A60-448A-8193-3CFE107309AA}"/>
              </a:ext>
            </a:extLst>
          </p:cNvPr>
          <p:cNvGraphicFramePr>
            <a:graphicFrameLocks noChangeAspect="1"/>
          </p:cNvGraphicFramePr>
          <p:nvPr/>
        </p:nvGraphicFramePr>
        <p:xfrm>
          <a:off x="8047038" y="539750"/>
          <a:ext cx="1920875" cy="1654175"/>
        </p:xfrm>
        <a:graphic>
          <a:graphicData uri="http://schemas.openxmlformats.org/presentationml/2006/ole">
            <mc:AlternateContent xmlns:mc="http://schemas.openxmlformats.org/markup-compatibility/2006">
              <mc:Choice xmlns:v="urn:schemas-microsoft-com:vml" Requires="v">
                <p:oleObj r:id="rId4" imgW="2561400" imgH="1990080" progId="">
                  <p:embed/>
                </p:oleObj>
              </mc:Choice>
              <mc:Fallback>
                <p:oleObj r:id="rId4" imgW="2561400" imgH="1990080"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038" y="539750"/>
                        <a:ext cx="1920875" cy="16541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302" name="Picture 14">
            <a:extLst>
              <a:ext uri="{FF2B5EF4-FFF2-40B4-BE49-F238E27FC236}">
                <a16:creationId xmlns:a16="http://schemas.microsoft.com/office/drawing/2014/main" id="{93DB713B-F553-42A0-AA2F-7403D318FF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2959100"/>
            <a:ext cx="3160713" cy="1795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03" name="Picture 15">
            <a:extLst>
              <a:ext uri="{FF2B5EF4-FFF2-40B4-BE49-F238E27FC236}">
                <a16:creationId xmlns:a16="http://schemas.microsoft.com/office/drawing/2014/main" id="{ECDA5509-1F60-433E-8C2C-2DFE2EDAD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8" y="822325"/>
            <a:ext cx="2928937" cy="192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EB87BE5B-BA8A-47A3-B65C-2AC4A9A7567E}"/>
              </a:ext>
            </a:extLst>
          </p:cNvPr>
          <p:cNvSpPr>
            <a:spLocks noGrp="1"/>
          </p:cNvSpPr>
          <p:nvPr>
            <p:ph type="title"/>
          </p:nvPr>
        </p:nvSpPr>
        <p:spPr/>
        <p:txBody>
          <a:bodyPr/>
          <a:lstStyle/>
          <a:p>
            <a:r>
              <a:rPr lang="en-US" altLang="en-US" dirty="0"/>
              <a:t>Why Mine Data? </a:t>
            </a:r>
            <a:br>
              <a:rPr lang="en-US" altLang="en-US" dirty="0"/>
            </a:br>
            <a:r>
              <a:rPr lang="en-US" altLang="en-US" dirty="0"/>
              <a:t>Scientific Viewpoint</a:t>
            </a:r>
            <a:endParaRPr lang="en-US" dirty="0"/>
          </a:p>
        </p:txBody>
      </p:sp>
      <p:sp>
        <p:nvSpPr>
          <p:cNvPr id="3" name="Content Placeholder 2">
            <a:extLst>
              <a:ext uri="{FF2B5EF4-FFF2-40B4-BE49-F238E27FC236}">
                <a16:creationId xmlns:a16="http://schemas.microsoft.com/office/drawing/2014/main" id="{4353067A-9D1F-40CB-9BDC-0D4DECEEC898}"/>
              </a:ext>
            </a:extLst>
          </p:cNvPr>
          <p:cNvSpPr>
            <a:spLocks noGrp="1"/>
          </p:cNvSpPr>
          <p:nvPr>
            <p:ph idx="1"/>
          </p:nvPr>
        </p:nvSpPr>
        <p:spPr/>
        <p:txBody>
          <a:bodyPr/>
          <a:lstStyle/>
          <a:p>
            <a:r>
              <a:rPr lang="en-US" altLang="en-US" dirty="0"/>
              <a:t>Data collected and stored at </a:t>
            </a:r>
            <a:br>
              <a:rPr lang="en-US" altLang="en-US" dirty="0"/>
            </a:br>
            <a:r>
              <a:rPr lang="en-US" altLang="en-US" dirty="0"/>
              <a:t>enormous speeds (GB/hour)</a:t>
            </a:r>
          </a:p>
          <a:p>
            <a:pPr lvl="1"/>
            <a:r>
              <a:rPr lang="en-US" altLang="en-US" dirty="0"/>
              <a:t>remote sensors on a satellite</a:t>
            </a:r>
          </a:p>
          <a:p>
            <a:pPr lvl="1"/>
            <a:r>
              <a:rPr lang="en-US" altLang="en-US" dirty="0"/>
              <a:t>telescopes scanning the skies</a:t>
            </a:r>
          </a:p>
          <a:p>
            <a:pPr lvl="1"/>
            <a:r>
              <a:rPr lang="en-US" altLang="en-US" dirty="0"/>
              <a:t>microarrays generating gene </a:t>
            </a:r>
            <a:br>
              <a:rPr lang="en-US" altLang="en-US" dirty="0"/>
            </a:br>
            <a:r>
              <a:rPr lang="en-US" altLang="en-US" dirty="0"/>
              <a:t>expression data</a:t>
            </a:r>
          </a:p>
          <a:p>
            <a:pPr lvl="1"/>
            <a:r>
              <a:rPr lang="en-US" altLang="en-US" dirty="0"/>
              <a:t>scientific simulations </a:t>
            </a:r>
            <a:br>
              <a:rPr lang="en-US" altLang="en-US" dirty="0"/>
            </a:br>
            <a:r>
              <a:rPr lang="en-US" altLang="en-US" dirty="0"/>
              <a:t>generating terabytes of data</a:t>
            </a:r>
          </a:p>
          <a:p>
            <a:r>
              <a:rPr lang="en-US" altLang="en-US" dirty="0"/>
              <a:t>Data mining may help scientists </a:t>
            </a:r>
          </a:p>
          <a:p>
            <a:pPr lvl="1"/>
            <a:r>
              <a:rPr lang="en-US" altLang="en-US" dirty="0"/>
              <a:t>identify patterns and relationships</a:t>
            </a:r>
          </a:p>
          <a:p>
            <a:pPr lvl="1"/>
            <a:r>
              <a:rPr lang="en-US" altLang="en-US" dirty="0"/>
              <a:t>to classify and segment data</a:t>
            </a:r>
          </a:p>
          <a:p>
            <a:pPr lvl="1"/>
            <a:r>
              <a:rPr lang="en-US" altLang="en-US" dirty="0"/>
              <a:t>formulate hypotheses</a:t>
            </a:r>
          </a:p>
          <a:p>
            <a:endParaRPr lang="en-US"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F3B62A37-13AD-4967-B2F5-2C8202E2C4CB}"/>
              </a:ext>
            </a:extLst>
          </p:cNvPr>
          <p:cNvSpPr>
            <a:spLocks noGrp="1" noChangeArrowheads="1"/>
          </p:cNvSpPr>
          <p:nvPr>
            <p:ph type="title"/>
          </p:nvPr>
        </p:nvSpPr>
        <p:spPr/>
        <p:txBody>
          <a:bodyPr/>
          <a:lstStyle/>
          <a:p>
            <a:r>
              <a:rPr lang="en-US" altLang="en-US" dirty="0"/>
              <a:t>Tools: Types</a:t>
            </a:r>
          </a:p>
        </p:txBody>
      </p:sp>
      <p:graphicFrame>
        <p:nvGraphicFramePr>
          <p:cNvPr id="5" name="Content Placeholder 4">
            <a:extLst>
              <a:ext uri="{FF2B5EF4-FFF2-40B4-BE49-F238E27FC236}">
                <a16:creationId xmlns:a16="http://schemas.microsoft.com/office/drawing/2014/main" id="{BDBA15F4-FAD3-4C89-A5A0-3D491E9F115F}"/>
              </a:ext>
            </a:extLst>
          </p:cNvPr>
          <p:cNvGraphicFramePr>
            <a:graphicFrameLocks noGrp="1"/>
          </p:cNvGraphicFramePr>
          <p:nvPr>
            <p:ph idx="1"/>
            <p:extLst>
              <p:ext uri="{D42A27DB-BD31-4B8C-83A1-F6EECF244321}">
                <p14:modId xmlns:p14="http://schemas.microsoft.com/office/powerpoint/2010/main" val="34342294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AF13690E-92A3-4868-ABF2-FBA53970A1FA}"/>
              </a:ext>
            </a:extLst>
          </p:cNvPr>
          <p:cNvSpPr>
            <a:spLocks noGrp="1" noChangeArrowheads="1"/>
          </p:cNvSpPr>
          <p:nvPr>
            <p:ph type="title"/>
          </p:nvPr>
        </p:nvSpPr>
        <p:spPr/>
        <p:txBody>
          <a:bodyPr/>
          <a:lstStyle/>
          <a:p>
            <a:r>
              <a:rPr lang="en-US" altLang="en-US" dirty="0"/>
              <a:t>Tools: Simple GUI</a:t>
            </a:r>
          </a:p>
        </p:txBody>
      </p:sp>
      <p:sp>
        <p:nvSpPr>
          <p:cNvPr id="59394" name="Rectangle 2">
            <a:extLst>
              <a:ext uri="{FF2B5EF4-FFF2-40B4-BE49-F238E27FC236}">
                <a16:creationId xmlns:a16="http://schemas.microsoft.com/office/drawing/2014/main" id="{134E1A45-4435-44B0-9484-3EE680FBB843}"/>
              </a:ext>
            </a:extLst>
          </p:cNvPr>
          <p:cNvSpPr>
            <a:spLocks noGrp="1" noChangeArrowheads="1"/>
          </p:cNvSpPr>
          <p:nvPr>
            <p:ph idx="1"/>
          </p:nvPr>
        </p:nvSpPr>
        <p:spPr>
          <a:xfrm>
            <a:off x="693043" y="2012414"/>
            <a:ext cx="3051869" cy="4796544"/>
          </a:xfrm>
        </p:spPr>
        <p:txBody>
          <a:bodyPr/>
          <a:lstStyle/>
          <a:p>
            <a:r>
              <a:rPr lang="en-US" altLang="en-US" dirty="0"/>
              <a:t>Weka: Waikato Environment for Knowledge Analysis (also has a Java API)</a:t>
            </a:r>
          </a:p>
          <a:p>
            <a:endParaRPr lang="en-US" altLang="en-US" dirty="0"/>
          </a:p>
          <a:p>
            <a:r>
              <a:rPr lang="en-US" altLang="en-US" dirty="0"/>
              <a:t>Rattle:  GUI for Data Mining using R</a:t>
            </a:r>
          </a:p>
        </p:txBody>
      </p:sp>
      <p:pic>
        <p:nvPicPr>
          <p:cNvPr id="59395" name="Picture 3">
            <a:extLst>
              <a:ext uri="{FF2B5EF4-FFF2-40B4-BE49-F238E27FC236}">
                <a16:creationId xmlns:a16="http://schemas.microsoft.com/office/drawing/2014/main" id="{0FAE4B8C-97DF-46E1-AB5A-56BEC85C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8" y="176213"/>
            <a:ext cx="5861050" cy="4395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396" name="Picture 4">
            <a:extLst>
              <a:ext uri="{FF2B5EF4-FFF2-40B4-BE49-F238E27FC236}">
                <a16:creationId xmlns:a16="http://schemas.microsoft.com/office/drawing/2014/main" id="{AFE317B2-E950-4308-8FB1-A883487A0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4576763"/>
            <a:ext cx="5981700" cy="438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BABC5ABC-DCE8-4C07-9339-B3356FC4390E}"/>
              </a:ext>
            </a:extLst>
          </p:cNvPr>
          <p:cNvSpPr>
            <a:spLocks noGrp="1" noChangeArrowheads="1"/>
          </p:cNvSpPr>
          <p:nvPr>
            <p:ph type="title"/>
          </p:nvPr>
        </p:nvSpPr>
        <p:spPr/>
        <p:txBody>
          <a:bodyPr/>
          <a:lstStyle/>
          <a:p>
            <a:r>
              <a:rPr lang="en-US" altLang="en-US" dirty="0"/>
              <a:t>Tools: Process oriented</a:t>
            </a:r>
          </a:p>
        </p:txBody>
      </p:sp>
      <p:sp>
        <p:nvSpPr>
          <p:cNvPr id="60418" name="Rectangle 2">
            <a:extLst>
              <a:ext uri="{FF2B5EF4-FFF2-40B4-BE49-F238E27FC236}">
                <a16:creationId xmlns:a16="http://schemas.microsoft.com/office/drawing/2014/main" id="{F9E9BBB4-E04C-43B7-8241-67B0AD391417}"/>
              </a:ext>
            </a:extLst>
          </p:cNvPr>
          <p:cNvSpPr>
            <a:spLocks noGrp="1" noChangeArrowheads="1"/>
          </p:cNvSpPr>
          <p:nvPr>
            <p:ph idx="1"/>
          </p:nvPr>
        </p:nvSpPr>
        <p:spPr>
          <a:xfrm>
            <a:off x="693043" y="2012414"/>
            <a:ext cx="2747069" cy="4796544"/>
          </a:xfrm>
        </p:spPr>
        <p:txBody>
          <a:bodyPr/>
          <a:lstStyle/>
          <a:p>
            <a:r>
              <a:rPr lang="en-US" altLang="en-US" dirty="0"/>
              <a:t>SAS Enterprise </a:t>
            </a:r>
            <a:br>
              <a:rPr lang="en-US" altLang="en-US" dirty="0"/>
            </a:br>
            <a:r>
              <a:rPr lang="en-US" altLang="en-US" dirty="0"/>
              <a:t>Miner</a:t>
            </a:r>
          </a:p>
          <a:p>
            <a:r>
              <a:rPr lang="en-US" altLang="en-US" dirty="0"/>
              <a:t>IBM SPSS </a:t>
            </a:r>
            <a:br>
              <a:rPr lang="en-US" altLang="en-US" dirty="0"/>
            </a:br>
            <a:r>
              <a:rPr lang="en-US" altLang="en-US" dirty="0"/>
              <a:t>Modeler</a:t>
            </a:r>
          </a:p>
          <a:p>
            <a:r>
              <a:rPr lang="en-US" altLang="en-US" dirty="0"/>
              <a:t>RapidMiner</a:t>
            </a:r>
          </a:p>
          <a:p>
            <a:r>
              <a:rPr lang="en-US" altLang="en-US" dirty="0" err="1"/>
              <a:t>Knime</a:t>
            </a:r>
            <a:endParaRPr lang="en-US" altLang="en-US" dirty="0"/>
          </a:p>
          <a:p>
            <a:r>
              <a:rPr lang="en-US" altLang="en-US" dirty="0"/>
              <a:t>Orange</a:t>
            </a:r>
          </a:p>
        </p:txBody>
      </p:sp>
      <p:pic>
        <p:nvPicPr>
          <p:cNvPr id="60419" name="Picture 3">
            <a:extLst>
              <a:ext uri="{FF2B5EF4-FFF2-40B4-BE49-F238E27FC236}">
                <a16:creationId xmlns:a16="http://schemas.microsoft.com/office/drawing/2014/main" id="{D1063F2B-88A1-4480-9619-8F4D4F9A9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1809750"/>
            <a:ext cx="8661400" cy="506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5107DEDC-9A34-4A58-9C30-12BAA095E092}"/>
              </a:ext>
            </a:extLst>
          </p:cNvPr>
          <p:cNvSpPr>
            <a:spLocks noGrp="1" noChangeArrowheads="1"/>
          </p:cNvSpPr>
          <p:nvPr>
            <p:ph type="title"/>
          </p:nvPr>
        </p:nvSpPr>
        <p:spPr/>
        <p:txBody>
          <a:bodyPr/>
          <a:lstStyle/>
          <a:p>
            <a:r>
              <a:rPr lang="en-US" altLang="en-US" dirty="0"/>
              <a:t>Tools: Programming oriented</a:t>
            </a:r>
          </a:p>
        </p:txBody>
      </p:sp>
      <p:sp>
        <p:nvSpPr>
          <p:cNvPr id="61442" name="Rectangle 2">
            <a:extLst>
              <a:ext uri="{FF2B5EF4-FFF2-40B4-BE49-F238E27FC236}">
                <a16:creationId xmlns:a16="http://schemas.microsoft.com/office/drawing/2014/main" id="{1CA9A348-1CA3-46F5-800A-B251D3E8760A}"/>
              </a:ext>
            </a:extLst>
          </p:cNvPr>
          <p:cNvSpPr>
            <a:spLocks noGrp="1" noChangeArrowheads="1"/>
          </p:cNvSpPr>
          <p:nvPr>
            <p:ph idx="1"/>
          </p:nvPr>
        </p:nvSpPr>
        <p:spPr/>
        <p:txBody>
          <a:bodyPr/>
          <a:lstStyle/>
          <a:p>
            <a:r>
              <a:rPr lang="en-US" altLang="en-US" dirty="0"/>
              <a:t>R</a:t>
            </a:r>
          </a:p>
          <a:p>
            <a:pPr lvl="1"/>
            <a:r>
              <a:rPr lang="en-US" altLang="en-US" dirty="0"/>
              <a:t>Rattle for beginners</a:t>
            </a:r>
          </a:p>
          <a:p>
            <a:pPr lvl="1"/>
            <a:r>
              <a:rPr lang="en-US" altLang="en-US" dirty="0"/>
              <a:t>RStudio IDE, R markdown, shiny</a:t>
            </a:r>
          </a:p>
          <a:p>
            <a:endParaRPr lang="en-US" altLang="en-US" dirty="0"/>
          </a:p>
          <a:p>
            <a:r>
              <a:rPr lang="en-US" altLang="en-US" dirty="0"/>
              <a:t>Python</a:t>
            </a:r>
          </a:p>
          <a:p>
            <a:pPr lvl="1"/>
            <a:r>
              <a:rPr lang="en-US" altLang="en-US" dirty="0" err="1"/>
              <a:t>Numpy</a:t>
            </a:r>
            <a:r>
              <a:rPr lang="en-US" altLang="en-US" dirty="0"/>
              <a:t>, </a:t>
            </a:r>
            <a:r>
              <a:rPr lang="en-US" altLang="en-US" dirty="0" err="1"/>
              <a:t>scikit</a:t>
            </a:r>
            <a:r>
              <a:rPr lang="en-US" altLang="en-US" dirty="0"/>
              <a:t>-learn, pandas</a:t>
            </a:r>
          </a:p>
          <a:p>
            <a:pPr lvl="1"/>
            <a:r>
              <a:rPr lang="en-US" altLang="en-US" dirty="0" err="1"/>
              <a:t>Jupyter</a:t>
            </a:r>
            <a:r>
              <a:rPr lang="en-US" altLang="en-US" dirty="0"/>
              <a:t> notebook</a:t>
            </a:r>
          </a:p>
          <a:p>
            <a:endParaRPr lang="en-US" altLang="en-US" dirty="0"/>
          </a:p>
          <a:p>
            <a:pPr marL="0" indent="0">
              <a:buNone/>
            </a:pPr>
            <a:endParaRPr lang="en-US" altLang="en-US" dirty="0"/>
          </a:p>
          <a:p>
            <a:pPr marL="0" indent="0">
              <a:buNone/>
            </a:pPr>
            <a:r>
              <a:rPr lang="en-US" altLang="en-US" dirty="0"/>
              <a:t>→ Both have similar capabilities but slightly different focus:</a:t>
            </a:r>
          </a:p>
          <a:p>
            <a:pPr lvl="1"/>
            <a:r>
              <a:rPr lang="en-US" altLang="en-US" dirty="0"/>
              <a:t>R: statistical computing and visualization, data mining</a:t>
            </a:r>
          </a:p>
          <a:p>
            <a:pPr lvl="1"/>
            <a:r>
              <a:rPr lang="en-US" altLang="en-US" dirty="0"/>
              <a:t>Python: Scripting, big data, deep learning, ML</a:t>
            </a:r>
          </a:p>
          <a:p>
            <a:pPr lvl="1"/>
            <a:r>
              <a:rPr lang="en-US" altLang="en-US" dirty="0"/>
              <a:t>Interoperability via rpy2 and reticulate</a:t>
            </a:r>
          </a:p>
        </p:txBody>
      </p:sp>
      <p:pic>
        <p:nvPicPr>
          <p:cNvPr id="61443" name="Picture 3">
            <a:extLst>
              <a:ext uri="{FF2B5EF4-FFF2-40B4-BE49-F238E27FC236}">
                <a16:creationId xmlns:a16="http://schemas.microsoft.com/office/drawing/2014/main" id="{B6A63C35-C10D-48CA-AFE2-8D4372D8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407" y="2073152"/>
            <a:ext cx="1272480" cy="1112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a:extLst>
              <a:ext uri="{FF2B5EF4-FFF2-40B4-BE49-F238E27FC236}">
                <a16:creationId xmlns:a16="http://schemas.microsoft.com/office/drawing/2014/main" id="{0BA4590D-37D6-46BB-9D4E-22CFA4F3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912" y="3972526"/>
            <a:ext cx="3409950" cy="127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5">
            <a:extLst>
              <a:ext uri="{FF2B5EF4-FFF2-40B4-BE49-F238E27FC236}">
                <a16:creationId xmlns:a16="http://schemas.microsoft.com/office/drawing/2014/main" id="{E6011EE3-1A57-4B5F-B0B8-87472A5D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88" y="3795712"/>
            <a:ext cx="2678112" cy="949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8" name="Picture 8" descr="RStudio Logo Usage Guidelines - RStudio">
            <a:extLst>
              <a:ext uri="{FF2B5EF4-FFF2-40B4-BE49-F238E27FC236}">
                <a16:creationId xmlns:a16="http://schemas.microsoft.com/office/drawing/2014/main" id="{989EB407-18DA-49CA-A458-5AD0D2557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8916" y="2325469"/>
            <a:ext cx="1948656" cy="683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76D31245-A0D8-4DAE-9D10-3406DA1BE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3" t="17848" r="19669" b="4227"/>
          <a:stretch>
            <a:fillRect/>
          </a:stretch>
        </p:blipFill>
        <p:spPr bwMode="auto">
          <a:xfrm>
            <a:off x="163512" y="103186"/>
            <a:ext cx="9821863" cy="7181851"/>
          </a:xfrm>
          <a:prstGeom prst="rect">
            <a:avLst/>
          </a:prstGeom>
          <a:noFill/>
          <a:ln>
            <a:noFill/>
          </a:ln>
          <a:effectLst/>
          <a:extLst>
            <a:ext uri="{909E8E84-426E-40DD-AFC4-6F175D3DCCD1}">
              <a14:hiddenFill xmlns:a14="http://schemas.microsoft.com/office/drawing/2010/main">
                <a:blipFill dpi="0" rotWithShape="0">
                  <a:blip/>
                  <a:srcRect l="21703" t="17848" r="19669" b="4227"/>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Text Box 3">
            <a:extLst>
              <a:ext uri="{FF2B5EF4-FFF2-40B4-BE49-F238E27FC236}">
                <a16:creationId xmlns:a16="http://schemas.microsoft.com/office/drawing/2014/main" id="{0655C3D9-FA61-4922-90EE-E30318884BFD}"/>
              </a:ext>
            </a:extLst>
          </p:cNvPr>
          <p:cNvSpPr txBox="1">
            <a:spLocks noChangeArrowheads="1"/>
          </p:cNvSpPr>
          <p:nvPr/>
        </p:nvSpPr>
        <p:spPr bwMode="auto">
          <a:xfrm>
            <a:off x="3162300" y="7213600"/>
            <a:ext cx="441801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9pPr>
          </a:lstStyle>
          <a:p>
            <a:r>
              <a:rPr lang="en-US" altLang="en-US" sz="1600">
                <a:solidFill>
                  <a:srgbClr val="666666"/>
                </a:solidFill>
              </a:rPr>
              <a:t>https://www.dataquest.io/blog/python-vs-r/</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b="1"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816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049048F7-E098-41D9-8134-F6CE7A80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463675"/>
            <a:ext cx="6281737" cy="4900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14" name="Rectangle 2">
            <a:extLst>
              <a:ext uri="{FF2B5EF4-FFF2-40B4-BE49-F238E27FC236}">
                <a16:creationId xmlns:a16="http://schemas.microsoft.com/office/drawing/2014/main" id="{B77AFD1A-0A3F-4B07-B4B7-85984C7CF70F}"/>
              </a:ext>
            </a:extLst>
          </p:cNvPr>
          <p:cNvSpPr>
            <a:spLocks noGrp="1" noChangeArrowheads="1"/>
          </p:cNvSpPr>
          <p:nvPr>
            <p:ph type="title"/>
          </p:nvPr>
        </p:nvSpPr>
        <p:spPr/>
        <p:txBody>
          <a:bodyPr/>
          <a:lstStyle/>
          <a:p>
            <a:r>
              <a:rPr lang="en-US" altLang="en-US"/>
              <a:t>Data</a:t>
            </a:r>
          </a:p>
        </p:txBody>
      </p:sp>
      <p:pic>
        <p:nvPicPr>
          <p:cNvPr id="64515" name="Picture 3">
            <a:extLst>
              <a:ext uri="{FF2B5EF4-FFF2-40B4-BE49-F238E27FC236}">
                <a16:creationId xmlns:a16="http://schemas.microsoft.com/office/drawing/2014/main" id="{1CFE79ED-461D-4812-8C45-04A031659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82963"/>
            <a:ext cx="5656263" cy="3705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2CF6FD33-A9A3-41A8-A8D5-6E43A88DDF54}"/>
              </a:ext>
            </a:extLst>
          </p:cNvPr>
          <p:cNvSpPr>
            <a:spLocks noGrp="1" noChangeArrowheads="1"/>
          </p:cNvSpPr>
          <p:nvPr>
            <p:ph type="title"/>
          </p:nvPr>
        </p:nvSpPr>
        <p:spPr/>
        <p:txBody>
          <a:bodyPr/>
          <a:lstStyle/>
          <a:p>
            <a:r>
              <a:rPr lang="en-US" altLang="en-US"/>
              <a:t>Data Warehouse</a:t>
            </a:r>
          </a:p>
        </p:txBody>
      </p:sp>
      <p:pic>
        <p:nvPicPr>
          <p:cNvPr id="65538" name="Picture 2">
            <a:extLst>
              <a:ext uri="{FF2B5EF4-FFF2-40B4-BE49-F238E27FC236}">
                <a16:creationId xmlns:a16="http://schemas.microsoft.com/office/drawing/2014/main" id="{1A92EC83-D171-4246-8883-B78B65FE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863671"/>
            <a:ext cx="7807712" cy="54547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39" name="Picture 3">
            <a:extLst>
              <a:ext uri="{FF2B5EF4-FFF2-40B4-BE49-F238E27FC236}">
                <a16:creationId xmlns:a16="http://schemas.microsoft.com/office/drawing/2014/main" id="{F1BB1D42-6F42-47B4-A3A2-791C6DE8F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 y="1844875"/>
            <a:ext cx="6733282" cy="4906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0" name="Text Box 4">
            <a:extLst>
              <a:ext uri="{FF2B5EF4-FFF2-40B4-BE49-F238E27FC236}">
                <a16:creationId xmlns:a16="http://schemas.microsoft.com/office/drawing/2014/main" id="{D12283F7-BC9A-469E-B45E-EFFEBB6DCD2D}"/>
              </a:ext>
            </a:extLst>
          </p:cNvPr>
          <p:cNvSpPr txBox="1">
            <a:spLocks noChangeArrowheads="1"/>
          </p:cNvSpPr>
          <p:nvPr/>
        </p:nvSpPr>
        <p:spPr bwMode="auto">
          <a:xfrm>
            <a:off x="182563" y="7242175"/>
            <a:ext cx="554355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9pPr>
          </a:lstStyle>
          <a:p>
            <a:r>
              <a:rPr lang="en-US" altLang="en-US" sz="1400">
                <a:solidFill>
                  <a:srgbClr val="666666"/>
                </a:solidFill>
              </a:rPr>
              <a:t>http://www.fulcrumlogic.com/data_warehousing.shtml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B0D50BCA-E4CC-435C-B602-8ECECD75EA42}"/>
              </a:ext>
            </a:extLst>
          </p:cNvPr>
          <p:cNvSpPr>
            <a:spLocks noGrp="1" noChangeArrowheads="1"/>
          </p:cNvSpPr>
          <p:nvPr>
            <p:ph type="title"/>
          </p:nvPr>
        </p:nvSpPr>
        <p:spPr/>
        <p:txBody>
          <a:bodyPr/>
          <a:lstStyle/>
          <a:p>
            <a:r>
              <a:rPr lang="en-US" altLang="en-US"/>
              <a:t>Data Warehouse</a:t>
            </a:r>
          </a:p>
        </p:txBody>
      </p:sp>
      <p:sp>
        <p:nvSpPr>
          <p:cNvPr id="66562" name="Rectangle 2">
            <a:extLst>
              <a:ext uri="{FF2B5EF4-FFF2-40B4-BE49-F238E27FC236}">
                <a16:creationId xmlns:a16="http://schemas.microsoft.com/office/drawing/2014/main" id="{8499A0E8-A83B-4D86-B02C-8C91B425E83D}"/>
              </a:ext>
            </a:extLst>
          </p:cNvPr>
          <p:cNvSpPr>
            <a:spLocks noGrp="1" noChangeArrowheads="1"/>
          </p:cNvSpPr>
          <p:nvPr>
            <p:ph idx="1"/>
          </p:nvPr>
        </p:nvSpPr>
        <p:spPr/>
        <p:txBody>
          <a:bodyPr/>
          <a:lstStyle/>
          <a:p>
            <a:r>
              <a:rPr lang="en-US" altLang="en-US" dirty="0"/>
              <a:t>Subject Oriented: Data warehouses are designed to help you analyze data (e.g., sales data is organized by product and customer).</a:t>
            </a:r>
          </a:p>
          <a:p>
            <a:r>
              <a:rPr lang="en-US" altLang="en-US" dirty="0"/>
              <a:t>Integrated: Integrates data from disparate sources into a consistent format.</a:t>
            </a:r>
          </a:p>
          <a:p>
            <a:r>
              <a:rPr lang="en-US" altLang="en-US" dirty="0"/>
              <a:t>Nonvolatile: Data in the data warehouse are never overwritten or deleted.</a:t>
            </a:r>
          </a:p>
          <a:p>
            <a:r>
              <a:rPr lang="en-US" altLang="en-US" dirty="0"/>
              <a:t>Time Variant:  maintains both historical and (nearly) current data.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D8D31338-C291-4848-B905-673B390C8E3F}"/>
              </a:ext>
            </a:extLst>
          </p:cNvPr>
          <p:cNvSpPr>
            <a:spLocks noGrp="1" noChangeArrowheads="1"/>
          </p:cNvSpPr>
          <p:nvPr>
            <p:ph type="title"/>
          </p:nvPr>
        </p:nvSpPr>
        <p:spPr/>
        <p:txBody>
          <a:bodyPr/>
          <a:lstStyle/>
          <a:p>
            <a:r>
              <a:rPr lang="en-US" altLang="en-US" dirty="0"/>
              <a:t>ETL: Extract, Transform and Load</a:t>
            </a:r>
          </a:p>
        </p:txBody>
      </p:sp>
      <p:sp>
        <p:nvSpPr>
          <p:cNvPr id="67586" name="Rectangle 2">
            <a:extLst>
              <a:ext uri="{FF2B5EF4-FFF2-40B4-BE49-F238E27FC236}">
                <a16:creationId xmlns:a16="http://schemas.microsoft.com/office/drawing/2014/main" id="{686C7F3D-5F70-430E-944F-D5443F317DE8}"/>
              </a:ext>
            </a:extLst>
          </p:cNvPr>
          <p:cNvSpPr>
            <a:spLocks noGrp="1" noChangeArrowheads="1"/>
          </p:cNvSpPr>
          <p:nvPr>
            <p:ph idx="1"/>
          </p:nvPr>
        </p:nvSpPr>
        <p:spPr>
          <a:xfrm>
            <a:off x="5286376" y="2012414"/>
            <a:ext cx="4101206" cy="4796544"/>
          </a:xfrm>
        </p:spPr>
        <p:txBody>
          <a:bodyPr/>
          <a:lstStyle/>
          <a:p>
            <a:r>
              <a:rPr lang="en-US" altLang="en-US" dirty="0"/>
              <a:t>Extracting data from outside sources</a:t>
            </a:r>
          </a:p>
          <a:p>
            <a:r>
              <a:rPr lang="en-US" altLang="en-US" dirty="0"/>
              <a:t>Transforming data to fit analytical needs. E.g.,</a:t>
            </a:r>
          </a:p>
          <a:p>
            <a:pPr lvl="1"/>
            <a:r>
              <a:rPr lang="en-US" altLang="en-US" dirty="0"/>
              <a:t>Clean missing data, wrong data, etc.</a:t>
            </a:r>
          </a:p>
          <a:p>
            <a:pPr lvl="1"/>
            <a:r>
              <a:rPr lang="en-US" altLang="en-US" dirty="0"/>
              <a:t>Normalize and translate </a:t>
            </a:r>
            <a:br>
              <a:rPr lang="en-US" altLang="en-US" dirty="0"/>
            </a:br>
            <a:r>
              <a:rPr lang="en-US" altLang="en-US" dirty="0"/>
              <a:t>(e.g., 1 → "female")</a:t>
            </a:r>
          </a:p>
          <a:p>
            <a:pPr lvl="1"/>
            <a:r>
              <a:rPr lang="en-US" altLang="en-US" dirty="0"/>
              <a:t>Join from several sources</a:t>
            </a:r>
          </a:p>
          <a:p>
            <a:pPr lvl="1"/>
            <a:r>
              <a:rPr lang="en-US" altLang="en-US" dirty="0"/>
              <a:t>Calculate and aggregate data</a:t>
            </a:r>
          </a:p>
          <a:p>
            <a:r>
              <a:rPr lang="en-US" altLang="en-US" dirty="0"/>
              <a:t>Loading data into the data warehouse</a:t>
            </a:r>
          </a:p>
        </p:txBody>
      </p:sp>
      <p:pic>
        <p:nvPicPr>
          <p:cNvPr id="67587" name="Picture 3">
            <a:extLst>
              <a:ext uri="{FF2B5EF4-FFF2-40B4-BE49-F238E27FC236}">
                <a16:creationId xmlns:a16="http://schemas.microsoft.com/office/drawing/2014/main" id="{D35375C5-FB53-43E5-B313-1C8B9F66A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 y="1901825"/>
            <a:ext cx="4529137" cy="294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8" name="Text Box 4">
            <a:extLst>
              <a:ext uri="{FF2B5EF4-FFF2-40B4-BE49-F238E27FC236}">
                <a16:creationId xmlns:a16="http://schemas.microsoft.com/office/drawing/2014/main" id="{0C8BB04E-88B6-42EE-B09C-09A52880E44D}"/>
              </a:ext>
            </a:extLst>
          </p:cNvPr>
          <p:cNvSpPr txBox="1">
            <a:spLocks noChangeArrowheads="1"/>
          </p:cNvSpPr>
          <p:nvPr/>
        </p:nvSpPr>
        <p:spPr bwMode="auto">
          <a:xfrm>
            <a:off x="641349" y="4772025"/>
            <a:ext cx="474345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500">
                <a:solidFill>
                  <a:srgbClr val="808080"/>
                </a:solidFill>
              </a:rPr>
              <a:t>Source: SAS, ETL: What it is and why it matters</a:t>
            </a:r>
          </a:p>
          <a:p>
            <a:pPr>
              <a:spcBef>
                <a:spcPts val="1200"/>
              </a:spcBef>
              <a:spcAft>
                <a:spcPts val="1000"/>
              </a:spcAft>
            </a:pPr>
            <a:endParaRPr lang="en-US" altLang="en-US" sz="100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FEA32B96-0F8A-4BD8-B1C2-462C6D67E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74750"/>
            <a:ext cx="10079038"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3" name="Rectangle 1">
            <a:extLst>
              <a:ext uri="{FF2B5EF4-FFF2-40B4-BE49-F238E27FC236}">
                <a16:creationId xmlns:a16="http://schemas.microsoft.com/office/drawing/2014/main" id="{FA769DC1-F752-4CC8-ABEC-364F6D63F212}"/>
              </a:ext>
            </a:extLst>
          </p:cNvPr>
          <p:cNvSpPr>
            <a:spLocks noGrp="1" noChangeArrowheads="1"/>
          </p:cNvSpPr>
          <p:nvPr>
            <p:ph type="title"/>
          </p:nvPr>
        </p:nvSpPr>
        <p:spPr>
          <a:xfrm>
            <a:off x="693043" y="402483"/>
            <a:ext cx="8694539" cy="1011237"/>
          </a:xfrm>
        </p:spPr>
        <p:txBody>
          <a:bodyPr>
            <a:normAutofit/>
          </a:bodyPr>
          <a:lstStyle/>
          <a:p>
            <a:r>
              <a:rPr lang="en-US" altLang="en-US" sz="3200" dirty="0"/>
              <a:t>Knowledge Discovery in Databases (KDD) Process</a:t>
            </a:r>
          </a:p>
        </p:txBody>
      </p:sp>
      <p:sp>
        <p:nvSpPr>
          <p:cNvPr id="13315" name="Text Box 3">
            <a:extLst>
              <a:ext uri="{FF2B5EF4-FFF2-40B4-BE49-F238E27FC236}">
                <a16:creationId xmlns:a16="http://schemas.microsoft.com/office/drawing/2014/main" id="{EBEFC5C0-2C43-4D82-8A1D-37DACF270A49}"/>
              </a:ext>
            </a:extLst>
          </p:cNvPr>
          <p:cNvSpPr txBox="1">
            <a:spLocks noChangeArrowheads="1"/>
          </p:cNvSpPr>
          <p:nvPr/>
        </p:nvSpPr>
        <p:spPr bwMode="auto">
          <a:xfrm>
            <a:off x="2460625" y="5643563"/>
            <a:ext cx="1873250"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 normalization</a:t>
            </a:r>
          </a:p>
          <a:p>
            <a:pPr algn="ctr">
              <a:lnSpc>
                <a:spcPct val="100000"/>
              </a:lnSpc>
            </a:pPr>
            <a:r>
              <a:rPr lang="en-US" altLang="en-US" sz="1600"/>
              <a:t>Noise/outliers</a:t>
            </a:r>
          </a:p>
          <a:p>
            <a:pPr algn="ctr">
              <a:lnSpc>
                <a:spcPct val="100000"/>
              </a:lnSpc>
            </a:pPr>
            <a:r>
              <a:rPr lang="en-US" altLang="en-US" sz="1600"/>
              <a:t>Missing data</a:t>
            </a:r>
          </a:p>
        </p:txBody>
      </p:sp>
      <p:sp>
        <p:nvSpPr>
          <p:cNvPr id="13316" name="Text Box 4">
            <a:extLst>
              <a:ext uri="{FF2B5EF4-FFF2-40B4-BE49-F238E27FC236}">
                <a16:creationId xmlns:a16="http://schemas.microsoft.com/office/drawing/2014/main" id="{6A793CFB-FE6E-4948-94B2-526F9C2D6065}"/>
              </a:ext>
            </a:extLst>
          </p:cNvPr>
          <p:cNvSpPr txBox="1">
            <a:spLocks noChangeArrowheads="1"/>
          </p:cNvSpPr>
          <p:nvPr/>
        </p:nvSpPr>
        <p:spPr bwMode="auto">
          <a:xfrm>
            <a:off x="4044950" y="6126163"/>
            <a:ext cx="2263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Data/dim. reduction</a:t>
            </a:r>
          </a:p>
          <a:p>
            <a:pPr algn="ctr">
              <a:lnSpc>
                <a:spcPct val="100000"/>
              </a:lnSpc>
            </a:pPr>
            <a:r>
              <a:rPr lang="en-US" altLang="en-US" sz="1600"/>
              <a:t>Features engineering</a:t>
            </a:r>
          </a:p>
          <a:p>
            <a:pPr algn="ctr">
              <a:lnSpc>
                <a:spcPct val="100000"/>
              </a:lnSpc>
            </a:pPr>
            <a:r>
              <a:rPr lang="en-US" altLang="en-US" sz="1600"/>
              <a:t>Feature selection</a:t>
            </a:r>
          </a:p>
        </p:txBody>
      </p:sp>
      <p:sp>
        <p:nvSpPr>
          <p:cNvPr id="13317" name="Line 5">
            <a:extLst>
              <a:ext uri="{FF2B5EF4-FFF2-40B4-BE49-F238E27FC236}">
                <a16:creationId xmlns:a16="http://schemas.microsoft.com/office/drawing/2014/main" id="{2631BDDD-4D96-4347-ADB5-8C08F9D63260}"/>
              </a:ext>
            </a:extLst>
          </p:cNvPr>
          <p:cNvSpPr>
            <a:spLocks noChangeShapeType="1"/>
          </p:cNvSpPr>
          <p:nvPr/>
        </p:nvSpPr>
        <p:spPr bwMode="auto">
          <a:xfrm flipV="1">
            <a:off x="3325813" y="5341938"/>
            <a:ext cx="301625" cy="30480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8" name="Line 6">
            <a:extLst>
              <a:ext uri="{FF2B5EF4-FFF2-40B4-BE49-F238E27FC236}">
                <a16:creationId xmlns:a16="http://schemas.microsoft.com/office/drawing/2014/main" id="{EE5F16B1-F7A5-490B-823F-60F72477654E}"/>
              </a:ext>
            </a:extLst>
          </p:cNvPr>
          <p:cNvSpPr>
            <a:spLocks noChangeShapeType="1"/>
          </p:cNvSpPr>
          <p:nvPr/>
        </p:nvSpPr>
        <p:spPr bwMode="auto">
          <a:xfrm flipV="1">
            <a:off x="5040313" y="5240338"/>
            <a:ext cx="201612" cy="7969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9" name="Text Box 7">
            <a:extLst>
              <a:ext uri="{FF2B5EF4-FFF2-40B4-BE49-F238E27FC236}">
                <a16:creationId xmlns:a16="http://schemas.microsoft.com/office/drawing/2014/main" id="{8DCD1FCB-6693-42F1-BF33-872CC861C6FA}"/>
              </a:ext>
            </a:extLst>
          </p:cNvPr>
          <p:cNvSpPr txBox="1">
            <a:spLocks noChangeArrowheads="1"/>
          </p:cNvSpPr>
          <p:nvPr/>
        </p:nvSpPr>
        <p:spPr bwMode="auto">
          <a:xfrm>
            <a:off x="5883275" y="5745163"/>
            <a:ext cx="26844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Decide on task &amp; algorithm</a:t>
            </a:r>
          </a:p>
          <a:p>
            <a:pPr>
              <a:lnSpc>
                <a:spcPct val="100000"/>
              </a:lnSpc>
            </a:pPr>
            <a:r>
              <a:rPr lang="en-US" altLang="en-US" sz="1600"/>
              <a:t>Performance?</a:t>
            </a:r>
          </a:p>
        </p:txBody>
      </p:sp>
      <p:sp>
        <p:nvSpPr>
          <p:cNvPr id="13320" name="Line 8">
            <a:extLst>
              <a:ext uri="{FF2B5EF4-FFF2-40B4-BE49-F238E27FC236}">
                <a16:creationId xmlns:a16="http://schemas.microsoft.com/office/drawing/2014/main" id="{AB5FCF77-3E9D-41FC-9143-8DEA9FA32299}"/>
              </a:ext>
            </a:extLst>
          </p:cNvPr>
          <p:cNvSpPr>
            <a:spLocks noChangeShapeType="1"/>
          </p:cNvSpPr>
          <p:nvPr/>
        </p:nvSpPr>
        <p:spPr bwMode="auto">
          <a:xfrm flipH="1" flipV="1">
            <a:off x="6953250" y="5240338"/>
            <a:ext cx="103188" cy="506412"/>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1" name="Text Box 9">
            <a:extLst>
              <a:ext uri="{FF2B5EF4-FFF2-40B4-BE49-F238E27FC236}">
                <a16:creationId xmlns:a16="http://schemas.microsoft.com/office/drawing/2014/main" id="{02BD481B-1CC3-48C9-A61B-B281A7DB42A5}"/>
              </a:ext>
            </a:extLst>
          </p:cNvPr>
          <p:cNvSpPr txBox="1">
            <a:spLocks noChangeArrowheads="1"/>
          </p:cNvSpPr>
          <p:nvPr/>
        </p:nvSpPr>
        <p:spPr bwMode="auto">
          <a:xfrm>
            <a:off x="806450" y="6318250"/>
            <a:ext cx="19605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Understand domain</a:t>
            </a:r>
          </a:p>
        </p:txBody>
      </p:sp>
      <p:sp>
        <p:nvSpPr>
          <p:cNvPr id="13322" name="Line 10">
            <a:extLst>
              <a:ext uri="{FF2B5EF4-FFF2-40B4-BE49-F238E27FC236}">
                <a16:creationId xmlns:a16="http://schemas.microsoft.com/office/drawing/2014/main" id="{E00D5AB0-C8A4-4BD9-B833-36FA38A8D2CB}"/>
              </a:ext>
            </a:extLst>
          </p:cNvPr>
          <p:cNvSpPr>
            <a:spLocks noChangeShapeType="1"/>
          </p:cNvSpPr>
          <p:nvPr/>
        </p:nvSpPr>
        <p:spPr bwMode="auto">
          <a:xfrm flipV="1">
            <a:off x="1712913" y="5240338"/>
            <a:ext cx="100012" cy="1011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3" name="Freeform 11">
            <a:extLst>
              <a:ext uri="{FF2B5EF4-FFF2-40B4-BE49-F238E27FC236}">
                <a16:creationId xmlns:a16="http://schemas.microsoft.com/office/drawing/2014/main" id="{A38430D1-C71B-4B45-9094-D34377B38E78}"/>
              </a:ext>
            </a:extLst>
          </p:cNvPr>
          <p:cNvSpPr>
            <a:spLocks/>
          </p:cNvSpPr>
          <p:nvPr/>
        </p:nvSpPr>
        <p:spPr bwMode="auto">
          <a:xfrm>
            <a:off x="1712913" y="5233988"/>
            <a:ext cx="7056437" cy="1814512"/>
          </a:xfrm>
          <a:custGeom>
            <a:avLst/>
            <a:gdLst>
              <a:gd name="T0" fmla="*/ 0 w 19601"/>
              <a:gd name="T1" fmla="*/ 3920 h 5041"/>
              <a:gd name="T2" fmla="*/ 0 w 19601"/>
              <a:gd name="T3" fmla="*/ 5040 h 5041"/>
              <a:gd name="T4" fmla="*/ 19600 w 19601"/>
              <a:gd name="T5" fmla="*/ 5040 h 5041"/>
              <a:gd name="T6" fmla="*/ 19040 w 19601"/>
              <a:gd name="T7" fmla="*/ 0 h 5041"/>
            </a:gdLst>
            <a:ahLst/>
            <a:cxnLst>
              <a:cxn ang="0">
                <a:pos x="T0" y="T1"/>
              </a:cxn>
              <a:cxn ang="0">
                <a:pos x="T2" y="T3"/>
              </a:cxn>
              <a:cxn ang="0">
                <a:pos x="T4" y="T5"/>
              </a:cxn>
              <a:cxn ang="0">
                <a:pos x="T6" y="T7"/>
              </a:cxn>
            </a:cxnLst>
            <a:rect l="0" t="0" r="r" b="b"/>
            <a:pathLst>
              <a:path w="19601" h="5041">
                <a:moveTo>
                  <a:pt x="0" y="3920"/>
                </a:moveTo>
                <a:lnTo>
                  <a:pt x="0" y="5040"/>
                </a:lnTo>
                <a:lnTo>
                  <a:pt x="19600" y="5040"/>
                </a:lnTo>
                <a:lnTo>
                  <a:pt x="19040" y="0"/>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4" name="Oval 12">
            <a:extLst>
              <a:ext uri="{FF2B5EF4-FFF2-40B4-BE49-F238E27FC236}">
                <a16:creationId xmlns:a16="http://schemas.microsoft.com/office/drawing/2014/main" id="{2561A639-05E7-4E45-8985-230D4CD23E72}"/>
              </a:ext>
            </a:extLst>
          </p:cNvPr>
          <p:cNvSpPr>
            <a:spLocks noChangeArrowheads="1"/>
          </p:cNvSpPr>
          <p:nvPr/>
        </p:nvSpPr>
        <p:spPr bwMode="auto">
          <a:xfrm>
            <a:off x="5815013" y="1263650"/>
            <a:ext cx="1646237" cy="1096963"/>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Text Box 13">
            <a:extLst>
              <a:ext uri="{FF2B5EF4-FFF2-40B4-BE49-F238E27FC236}">
                <a16:creationId xmlns:a16="http://schemas.microsoft.com/office/drawing/2014/main" id="{EE56EBF8-472E-4E63-B64B-E8B375D42FCC}"/>
              </a:ext>
            </a:extLst>
          </p:cNvPr>
          <p:cNvSpPr txBox="1">
            <a:spLocks noChangeArrowheads="1"/>
          </p:cNvSpPr>
          <p:nvPr/>
        </p:nvSpPr>
        <p:spPr bwMode="auto">
          <a:xfrm>
            <a:off x="693044" y="7204076"/>
            <a:ext cx="931932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100" dirty="0"/>
              <a:t>Usama M. Fayyad, Gregory </a:t>
            </a:r>
            <a:r>
              <a:rPr lang="en-US" altLang="en-US" sz="1100" dirty="0" err="1"/>
              <a:t>Piatetsky</a:t>
            </a:r>
            <a:r>
              <a:rPr lang="en-US" altLang="en-US" sz="1100" dirty="0"/>
              <a:t>-Shapiro, and Padhraic Smyth. 1996. From data mining to knowledge discovery: an overview.</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BB294101-D320-45A1-888A-60D9DE2A47B4}"/>
              </a:ext>
            </a:extLst>
          </p:cNvPr>
          <p:cNvSpPr>
            <a:spLocks noGrp="1" noChangeArrowheads="1"/>
          </p:cNvSpPr>
          <p:nvPr>
            <p:ph type="title"/>
          </p:nvPr>
        </p:nvSpPr>
        <p:spPr/>
        <p:txBody>
          <a:bodyPr/>
          <a:lstStyle/>
          <a:p>
            <a:r>
              <a:rPr lang="en-US" altLang="en-US" dirty="0" err="1"/>
              <a:t>OnLine</a:t>
            </a:r>
            <a:r>
              <a:rPr lang="en-US" altLang="en-US" dirty="0"/>
              <a:t> Analytical Processing (OLAP)</a:t>
            </a:r>
          </a:p>
        </p:txBody>
      </p:sp>
      <p:grpSp>
        <p:nvGrpSpPr>
          <p:cNvPr id="68610" name="Group 2">
            <a:extLst>
              <a:ext uri="{FF2B5EF4-FFF2-40B4-BE49-F238E27FC236}">
                <a16:creationId xmlns:a16="http://schemas.microsoft.com/office/drawing/2014/main" id="{22680E99-372D-4D4F-B177-420209F440A0}"/>
              </a:ext>
            </a:extLst>
          </p:cNvPr>
          <p:cNvGrpSpPr>
            <a:grpSpLocks/>
          </p:cNvGrpSpPr>
          <p:nvPr/>
        </p:nvGrpSpPr>
        <p:grpSpPr bwMode="auto">
          <a:xfrm>
            <a:off x="756542" y="2027237"/>
            <a:ext cx="5883970" cy="4438650"/>
            <a:chOff x="295" y="1257"/>
            <a:chExt cx="3848" cy="2881"/>
          </a:xfrm>
        </p:grpSpPr>
        <p:sp>
          <p:nvSpPr>
            <p:cNvPr id="68611" name="AutoShape 3">
              <a:extLst>
                <a:ext uri="{FF2B5EF4-FFF2-40B4-BE49-F238E27FC236}">
                  <a16:creationId xmlns:a16="http://schemas.microsoft.com/office/drawing/2014/main" id="{EE49AD8D-315F-4262-8E5C-E4FC2B5954E7}"/>
                </a:ext>
              </a:extLst>
            </p:cNvPr>
            <p:cNvSpPr>
              <a:spLocks noChangeArrowheads="1"/>
            </p:cNvSpPr>
            <p:nvPr/>
          </p:nvSpPr>
          <p:spPr bwMode="auto">
            <a:xfrm>
              <a:off x="1512" y="1257"/>
              <a:ext cx="2547" cy="2418"/>
            </a:xfrm>
            <a:prstGeom prst="cube">
              <a:avLst>
                <a:gd name="adj" fmla="val 25000"/>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2" name="Text Box 4">
              <a:extLst>
                <a:ext uri="{FF2B5EF4-FFF2-40B4-BE49-F238E27FC236}">
                  <a16:creationId xmlns:a16="http://schemas.microsoft.com/office/drawing/2014/main" id="{602C6E03-4C35-405E-BC2F-7CE9F55B608B}"/>
                </a:ext>
              </a:extLst>
            </p:cNvPr>
            <p:cNvSpPr txBox="1">
              <a:spLocks noChangeArrowheads="1"/>
            </p:cNvSpPr>
            <p:nvPr/>
          </p:nvSpPr>
          <p:spPr bwMode="auto">
            <a:xfrm rot="19140000">
              <a:off x="3680" y="3501"/>
              <a:ext cx="44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a:t>Time</a:t>
              </a:r>
            </a:p>
          </p:txBody>
        </p:sp>
        <p:sp>
          <p:nvSpPr>
            <p:cNvPr id="68613" name="Text Box 5">
              <a:extLst>
                <a:ext uri="{FF2B5EF4-FFF2-40B4-BE49-F238E27FC236}">
                  <a16:creationId xmlns:a16="http://schemas.microsoft.com/office/drawing/2014/main" id="{7A2536D2-674C-4C42-936B-928CE480BF38}"/>
                </a:ext>
              </a:extLst>
            </p:cNvPr>
            <p:cNvSpPr txBox="1">
              <a:spLocks noChangeArrowheads="1"/>
            </p:cNvSpPr>
            <p:nvPr/>
          </p:nvSpPr>
          <p:spPr bwMode="auto">
            <a:xfrm>
              <a:off x="2201" y="3921"/>
              <a:ext cx="60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Region</a:t>
              </a:r>
            </a:p>
          </p:txBody>
        </p:sp>
        <p:sp>
          <p:nvSpPr>
            <p:cNvPr id="68614" name="Text Box 6">
              <a:extLst>
                <a:ext uri="{FF2B5EF4-FFF2-40B4-BE49-F238E27FC236}">
                  <a16:creationId xmlns:a16="http://schemas.microsoft.com/office/drawing/2014/main" id="{C14F2261-3141-4020-BD5F-12D8591C36DC}"/>
                </a:ext>
              </a:extLst>
            </p:cNvPr>
            <p:cNvSpPr txBox="1">
              <a:spLocks noChangeArrowheads="1"/>
            </p:cNvSpPr>
            <p:nvPr/>
          </p:nvSpPr>
          <p:spPr bwMode="auto">
            <a:xfrm>
              <a:off x="295" y="2588"/>
              <a:ext cx="65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Product</a:t>
              </a:r>
            </a:p>
          </p:txBody>
        </p:sp>
        <p:sp>
          <p:nvSpPr>
            <p:cNvPr id="68615" name="Line 7">
              <a:extLst>
                <a:ext uri="{FF2B5EF4-FFF2-40B4-BE49-F238E27FC236}">
                  <a16:creationId xmlns:a16="http://schemas.microsoft.com/office/drawing/2014/main" id="{9D450FFB-F42E-444C-A8DC-29F1636DC8FD}"/>
                </a:ext>
              </a:extLst>
            </p:cNvPr>
            <p:cNvSpPr>
              <a:spLocks noChangeShapeType="1"/>
            </p:cNvSpPr>
            <p:nvPr/>
          </p:nvSpPr>
          <p:spPr bwMode="auto">
            <a:xfrm>
              <a:off x="1512" y="263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6" name="Line 8">
              <a:extLst>
                <a:ext uri="{FF2B5EF4-FFF2-40B4-BE49-F238E27FC236}">
                  <a16:creationId xmlns:a16="http://schemas.microsoft.com/office/drawing/2014/main" id="{BD49A2BB-F137-46E6-8AD7-D1C6B5F2FEB0}"/>
                </a:ext>
              </a:extLst>
            </p:cNvPr>
            <p:cNvSpPr>
              <a:spLocks noChangeShapeType="1"/>
            </p:cNvSpPr>
            <p:nvPr/>
          </p:nvSpPr>
          <p:spPr bwMode="auto">
            <a:xfrm>
              <a:off x="1512" y="297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7" name="Line 9">
              <a:extLst>
                <a:ext uri="{FF2B5EF4-FFF2-40B4-BE49-F238E27FC236}">
                  <a16:creationId xmlns:a16="http://schemas.microsoft.com/office/drawing/2014/main" id="{056B4BD0-3720-4385-A9CC-7A5AF8E8C38B}"/>
                </a:ext>
              </a:extLst>
            </p:cNvPr>
            <p:cNvSpPr>
              <a:spLocks noChangeShapeType="1"/>
            </p:cNvSpPr>
            <p:nvPr/>
          </p:nvSpPr>
          <p:spPr bwMode="auto">
            <a:xfrm>
              <a:off x="1512" y="3341"/>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8" name="Line 10">
              <a:extLst>
                <a:ext uri="{FF2B5EF4-FFF2-40B4-BE49-F238E27FC236}">
                  <a16:creationId xmlns:a16="http://schemas.microsoft.com/office/drawing/2014/main" id="{80E54B2E-D930-4CF9-8019-1B2925C64F02}"/>
                </a:ext>
              </a:extLst>
            </p:cNvPr>
            <p:cNvSpPr>
              <a:spLocks noChangeShapeType="1"/>
            </p:cNvSpPr>
            <p:nvPr/>
          </p:nvSpPr>
          <p:spPr bwMode="auto">
            <a:xfrm>
              <a:off x="1512" y="2297"/>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9" name="Line 11">
              <a:extLst>
                <a:ext uri="{FF2B5EF4-FFF2-40B4-BE49-F238E27FC236}">
                  <a16:creationId xmlns:a16="http://schemas.microsoft.com/office/drawing/2014/main" id="{906D7811-2FB1-438B-AB27-C4CC0F59DF36}"/>
                </a:ext>
              </a:extLst>
            </p:cNvPr>
            <p:cNvSpPr>
              <a:spLocks noChangeShapeType="1"/>
            </p:cNvSpPr>
            <p:nvPr/>
          </p:nvSpPr>
          <p:spPr bwMode="auto">
            <a:xfrm>
              <a:off x="1952"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0" name="Line 12">
              <a:extLst>
                <a:ext uri="{FF2B5EF4-FFF2-40B4-BE49-F238E27FC236}">
                  <a16:creationId xmlns:a16="http://schemas.microsoft.com/office/drawing/2014/main" id="{4EA6A560-1CFC-47A4-9A7F-C01CEF00B87A}"/>
                </a:ext>
              </a:extLst>
            </p:cNvPr>
            <p:cNvSpPr>
              <a:spLocks noChangeShapeType="1"/>
            </p:cNvSpPr>
            <p:nvPr/>
          </p:nvSpPr>
          <p:spPr bwMode="auto">
            <a:xfrm>
              <a:off x="2405"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1" name="Line 13">
              <a:extLst>
                <a:ext uri="{FF2B5EF4-FFF2-40B4-BE49-F238E27FC236}">
                  <a16:creationId xmlns:a16="http://schemas.microsoft.com/office/drawing/2014/main" id="{A882300F-954D-4B59-965B-13E8670ED4AC}"/>
                </a:ext>
              </a:extLst>
            </p:cNvPr>
            <p:cNvSpPr>
              <a:spLocks noChangeShapeType="1"/>
            </p:cNvSpPr>
            <p:nvPr/>
          </p:nvSpPr>
          <p:spPr bwMode="auto">
            <a:xfrm>
              <a:off x="2904"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2" name="Line 14">
              <a:extLst>
                <a:ext uri="{FF2B5EF4-FFF2-40B4-BE49-F238E27FC236}">
                  <a16:creationId xmlns:a16="http://schemas.microsoft.com/office/drawing/2014/main" id="{E79861E4-4DEE-4E9B-9474-7E840F192109}"/>
                </a:ext>
              </a:extLst>
            </p:cNvPr>
            <p:cNvSpPr>
              <a:spLocks noChangeShapeType="1"/>
            </p:cNvSpPr>
            <p:nvPr/>
          </p:nvSpPr>
          <p:spPr bwMode="auto">
            <a:xfrm flipV="1">
              <a:off x="1952"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3" name="Line 15">
              <a:extLst>
                <a:ext uri="{FF2B5EF4-FFF2-40B4-BE49-F238E27FC236}">
                  <a16:creationId xmlns:a16="http://schemas.microsoft.com/office/drawing/2014/main" id="{A651D65B-7B4E-41EB-9C27-26F201835649}"/>
                </a:ext>
              </a:extLst>
            </p:cNvPr>
            <p:cNvSpPr>
              <a:spLocks noChangeShapeType="1"/>
            </p:cNvSpPr>
            <p:nvPr/>
          </p:nvSpPr>
          <p:spPr bwMode="auto">
            <a:xfrm flipV="1">
              <a:off x="2405"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4" name="Line 16">
              <a:extLst>
                <a:ext uri="{FF2B5EF4-FFF2-40B4-BE49-F238E27FC236}">
                  <a16:creationId xmlns:a16="http://schemas.microsoft.com/office/drawing/2014/main" id="{FE8AE2EC-CD22-4FD2-A86F-00566CD57CD0}"/>
                </a:ext>
              </a:extLst>
            </p:cNvPr>
            <p:cNvSpPr>
              <a:spLocks noChangeShapeType="1"/>
            </p:cNvSpPr>
            <p:nvPr/>
          </p:nvSpPr>
          <p:spPr bwMode="auto">
            <a:xfrm flipV="1">
              <a:off x="2904"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5" name="Line 17">
              <a:extLst>
                <a:ext uri="{FF2B5EF4-FFF2-40B4-BE49-F238E27FC236}">
                  <a16:creationId xmlns:a16="http://schemas.microsoft.com/office/drawing/2014/main" id="{E16B4780-0AD0-4A6A-B2A6-77A9164BDD24}"/>
                </a:ext>
              </a:extLst>
            </p:cNvPr>
            <p:cNvSpPr>
              <a:spLocks noChangeShapeType="1"/>
            </p:cNvSpPr>
            <p:nvPr/>
          </p:nvSpPr>
          <p:spPr bwMode="auto">
            <a:xfrm>
              <a:off x="3600" y="171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6" name="Line 18">
              <a:extLst>
                <a:ext uri="{FF2B5EF4-FFF2-40B4-BE49-F238E27FC236}">
                  <a16:creationId xmlns:a16="http://schemas.microsoft.com/office/drawing/2014/main" id="{1FA3A923-0823-44EF-B08C-7F9EFFE8673D}"/>
                </a:ext>
              </a:extLst>
            </p:cNvPr>
            <p:cNvSpPr>
              <a:spLocks noChangeShapeType="1"/>
            </p:cNvSpPr>
            <p:nvPr/>
          </p:nvSpPr>
          <p:spPr bwMode="auto">
            <a:xfrm>
              <a:off x="3758" y="1559"/>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7" name="Line 19">
              <a:extLst>
                <a:ext uri="{FF2B5EF4-FFF2-40B4-BE49-F238E27FC236}">
                  <a16:creationId xmlns:a16="http://schemas.microsoft.com/office/drawing/2014/main" id="{7A1C58D9-1AD2-47E6-AC8C-9D33972417C9}"/>
                </a:ext>
              </a:extLst>
            </p:cNvPr>
            <p:cNvSpPr>
              <a:spLocks noChangeShapeType="1"/>
            </p:cNvSpPr>
            <p:nvPr/>
          </p:nvSpPr>
          <p:spPr bwMode="auto">
            <a:xfrm>
              <a:off x="3940" y="137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8" name="Line 20">
              <a:extLst>
                <a:ext uri="{FF2B5EF4-FFF2-40B4-BE49-F238E27FC236}">
                  <a16:creationId xmlns:a16="http://schemas.microsoft.com/office/drawing/2014/main" id="{17720F6A-C6F0-4C22-AE15-7B6312BC72AA}"/>
                </a:ext>
              </a:extLst>
            </p:cNvPr>
            <p:cNvSpPr>
              <a:spLocks noChangeShapeType="1"/>
            </p:cNvSpPr>
            <p:nvPr/>
          </p:nvSpPr>
          <p:spPr bwMode="auto">
            <a:xfrm flipV="1">
              <a:off x="3427" y="1659"/>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9" name="Line 21">
              <a:extLst>
                <a:ext uri="{FF2B5EF4-FFF2-40B4-BE49-F238E27FC236}">
                  <a16:creationId xmlns:a16="http://schemas.microsoft.com/office/drawing/2014/main" id="{973DC68F-F08F-45D1-B48B-3A6CA3F67B7C}"/>
                </a:ext>
              </a:extLst>
            </p:cNvPr>
            <p:cNvSpPr>
              <a:spLocks noChangeShapeType="1"/>
            </p:cNvSpPr>
            <p:nvPr/>
          </p:nvSpPr>
          <p:spPr bwMode="auto">
            <a:xfrm flipV="1">
              <a:off x="3427" y="2000"/>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0" name="Line 22">
              <a:extLst>
                <a:ext uri="{FF2B5EF4-FFF2-40B4-BE49-F238E27FC236}">
                  <a16:creationId xmlns:a16="http://schemas.microsoft.com/office/drawing/2014/main" id="{10468C11-4B52-40D9-8CFE-26959B62D8EE}"/>
                </a:ext>
              </a:extLst>
            </p:cNvPr>
            <p:cNvSpPr>
              <a:spLocks noChangeShapeType="1"/>
            </p:cNvSpPr>
            <p:nvPr/>
          </p:nvSpPr>
          <p:spPr bwMode="auto">
            <a:xfrm flipV="1">
              <a:off x="3427" y="2362"/>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1" name="Line 23">
              <a:extLst>
                <a:ext uri="{FF2B5EF4-FFF2-40B4-BE49-F238E27FC236}">
                  <a16:creationId xmlns:a16="http://schemas.microsoft.com/office/drawing/2014/main" id="{CFBCE6CA-2748-460F-8C24-251E2D7A99FA}"/>
                </a:ext>
              </a:extLst>
            </p:cNvPr>
            <p:cNvSpPr>
              <a:spLocks noChangeShapeType="1"/>
            </p:cNvSpPr>
            <p:nvPr/>
          </p:nvSpPr>
          <p:spPr bwMode="auto">
            <a:xfrm flipV="1">
              <a:off x="3427" y="2725"/>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2" name="Line 24">
              <a:extLst>
                <a:ext uri="{FF2B5EF4-FFF2-40B4-BE49-F238E27FC236}">
                  <a16:creationId xmlns:a16="http://schemas.microsoft.com/office/drawing/2014/main" id="{65CC7845-94B3-45AE-A6DD-6C700197A838}"/>
                </a:ext>
              </a:extLst>
            </p:cNvPr>
            <p:cNvSpPr>
              <a:spLocks noChangeShapeType="1"/>
            </p:cNvSpPr>
            <p:nvPr/>
          </p:nvSpPr>
          <p:spPr bwMode="auto">
            <a:xfrm flipH="1">
              <a:off x="1641" y="171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3" name="Line 25">
              <a:extLst>
                <a:ext uri="{FF2B5EF4-FFF2-40B4-BE49-F238E27FC236}">
                  <a16:creationId xmlns:a16="http://schemas.microsoft.com/office/drawing/2014/main" id="{2386F11F-ED81-4DBB-BDB6-8B814A7A85C0}"/>
                </a:ext>
              </a:extLst>
            </p:cNvPr>
            <p:cNvSpPr>
              <a:spLocks noChangeShapeType="1"/>
            </p:cNvSpPr>
            <p:nvPr/>
          </p:nvSpPr>
          <p:spPr bwMode="auto">
            <a:xfrm flipH="1">
              <a:off x="1799" y="1559"/>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4" name="Line 26">
              <a:extLst>
                <a:ext uri="{FF2B5EF4-FFF2-40B4-BE49-F238E27FC236}">
                  <a16:creationId xmlns:a16="http://schemas.microsoft.com/office/drawing/2014/main" id="{437A28B5-58BD-4BAE-AD2C-E5A4E54426B0}"/>
                </a:ext>
              </a:extLst>
            </p:cNvPr>
            <p:cNvSpPr>
              <a:spLocks noChangeShapeType="1"/>
            </p:cNvSpPr>
            <p:nvPr/>
          </p:nvSpPr>
          <p:spPr bwMode="auto">
            <a:xfrm flipH="1">
              <a:off x="1981" y="137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5" name="Text Box 27">
              <a:extLst>
                <a:ext uri="{FF2B5EF4-FFF2-40B4-BE49-F238E27FC236}">
                  <a16:creationId xmlns:a16="http://schemas.microsoft.com/office/drawing/2014/main" id="{1F9A0E1A-FE27-4018-A174-E190F19AE554}"/>
                </a:ext>
              </a:extLst>
            </p:cNvPr>
            <p:cNvSpPr txBox="1">
              <a:spLocks noChangeArrowheads="1"/>
            </p:cNvSpPr>
            <p:nvPr/>
          </p:nvSpPr>
          <p:spPr bwMode="auto">
            <a:xfrm>
              <a:off x="570" y="1983"/>
              <a:ext cx="1007"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a:t>Smart phones</a:t>
              </a:r>
            </a:p>
          </p:txBody>
        </p:sp>
        <p:sp>
          <p:nvSpPr>
            <p:cNvPr id="68636" name="Text Box 28">
              <a:extLst>
                <a:ext uri="{FF2B5EF4-FFF2-40B4-BE49-F238E27FC236}">
                  <a16:creationId xmlns:a16="http://schemas.microsoft.com/office/drawing/2014/main" id="{1F0FD28E-5B61-4F80-98AF-A3B025788728}"/>
                </a:ext>
              </a:extLst>
            </p:cNvPr>
            <p:cNvSpPr txBox="1">
              <a:spLocks noChangeArrowheads="1"/>
            </p:cNvSpPr>
            <p:nvPr/>
          </p:nvSpPr>
          <p:spPr bwMode="auto">
            <a:xfrm>
              <a:off x="2495" y="3688"/>
              <a:ext cx="29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TX</a:t>
              </a:r>
            </a:p>
          </p:txBody>
        </p:sp>
        <p:sp>
          <p:nvSpPr>
            <p:cNvPr id="68637" name="Text Box 29">
              <a:extLst>
                <a:ext uri="{FF2B5EF4-FFF2-40B4-BE49-F238E27FC236}">
                  <a16:creationId xmlns:a16="http://schemas.microsoft.com/office/drawing/2014/main" id="{FE517951-8B89-44ED-BA97-447413F31A68}"/>
                </a:ext>
              </a:extLst>
            </p:cNvPr>
            <p:cNvSpPr txBox="1">
              <a:spLocks noChangeArrowheads="1"/>
            </p:cNvSpPr>
            <p:nvPr/>
          </p:nvSpPr>
          <p:spPr bwMode="auto">
            <a:xfrm rot="19320000">
              <a:off x="3362" y="3581"/>
              <a:ext cx="43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2012</a:t>
              </a:r>
            </a:p>
          </p:txBody>
        </p:sp>
        <p:sp>
          <p:nvSpPr>
            <p:cNvPr id="68638" name="Rectangle 30">
              <a:extLst>
                <a:ext uri="{FF2B5EF4-FFF2-40B4-BE49-F238E27FC236}">
                  <a16:creationId xmlns:a16="http://schemas.microsoft.com/office/drawing/2014/main" id="{460AA895-238E-4A97-B7EE-0AAC6CC45BA8}"/>
                </a:ext>
              </a:extLst>
            </p:cNvPr>
            <p:cNvSpPr>
              <a:spLocks noChangeArrowheads="1"/>
            </p:cNvSpPr>
            <p:nvPr/>
          </p:nvSpPr>
          <p:spPr bwMode="auto">
            <a:xfrm>
              <a:off x="2405" y="1856"/>
              <a:ext cx="498" cy="441"/>
            </a:xfrm>
            <a:prstGeom prst="rect">
              <a:avLst/>
            </a:prstGeom>
            <a:solidFill>
              <a:srgbClr val="7DA647"/>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39" name="AutoShape 31">
              <a:extLst>
                <a:ext uri="{FF2B5EF4-FFF2-40B4-BE49-F238E27FC236}">
                  <a16:creationId xmlns:a16="http://schemas.microsoft.com/office/drawing/2014/main" id="{6703C258-9F34-4CA2-9F77-D30077752F13}"/>
                </a:ext>
              </a:extLst>
            </p:cNvPr>
            <p:cNvSpPr>
              <a:spLocks noChangeArrowheads="1"/>
            </p:cNvSpPr>
            <p:nvPr/>
          </p:nvSpPr>
          <p:spPr bwMode="auto">
            <a:xfrm>
              <a:off x="2404" y="1718"/>
              <a:ext cx="633" cy="135"/>
            </a:xfrm>
            <a:prstGeom prst="parallelogram">
              <a:avLst>
                <a:gd name="adj" fmla="val 93930"/>
              </a:avLst>
            </a:prstGeom>
            <a:solidFill>
              <a:srgbClr val="5C8526"/>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640" name="Text Box 32">
            <a:extLst>
              <a:ext uri="{FF2B5EF4-FFF2-40B4-BE49-F238E27FC236}">
                <a16:creationId xmlns:a16="http://schemas.microsoft.com/office/drawing/2014/main" id="{4E2BF863-1DB8-492C-8907-7AF233DA6575}"/>
              </a:ext>
            </a:extLst>
          </p:cNvPr>
          <p:cNvSpPr txBox="1">
            <a:spLocks noChangeArrowheads="1"/>
          </p:cNvSpPr>
          <p:nvPr/>
        </p:nvSpPr>
        <p:spPr bwMode="auto">
          <a:xfrm>
            <a:off x="6832600" y="2130425"/>
            <a:ext cx="2466975"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448" rIns="90000" bIns="45000"/>
          <a:lstStyle>
            <a:lvl1pPr marL="215900" indent="-21590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2400" b="1" dirty="0">
                <a:latin typeface="+mn-lt"/>
              </a:rPr>
              <a:t>Operations:</a:t>
            </a:r>
          </a:p>
          <a:p>
            <a:endParaRPr lang="en-US" altLang="en-US" sz="2400" dirty="0">
              <a:latin typeface="+mn-lt"/>
            </a:endParaRPr>
          </a:p>
          <a:p>
            <a:pPr>
              <a:buSzPct val="45000"/>
              <a:buFont typeface="Wingdings" panose="05000000000000000000" pitchFamily="2" charset="2"/>
              <a:buChar char=""/>
            </a:pPr>
            <a:r>
              <a:rPr lang="en-US" altLang="en-US" sz="2400" dirty="0">
                <a:latin typeface="+mn-lt"/>
              </a:rPr>
              <a:t>Slice</a:t>
            </a:r>
          </a:p>
          <a:p>
            <a:pPr>
              <a:buSzPct val="45000"/>
              <a:buFont typeface="Wingdings" panose="05000000000000000000" pitchFamily="2" charset="2"/>
              <a:buChar char=""/>
            </a:pPr>
            <a:r>
              <a:rPr lang="en-US" altLang="en-US" sz="2400" dirty="0">
                <a:latin typeface="+mn-lt"/>
              </a:rPr>
              <a:t>Dice</a:t>
            </a:r>
          </a:p>
          <a:p>
            <a:pPr>
              <a:buSzPct val="45000"/>
              <a:buFont typeface="Wingdings" panose="05000000000000000000" pitchFamily="2" charset="2"/>
              <a:buChar char=""/>
            </a:pPr>
            <a:r>
              <a:rPr lang="en-US" altLang="en-US" sz="2400" dirty="0">
                <a:latin typeface="+mn-lt"/>
              </a:rPr>
              <a:t>Drill-down</a:t>
            </a:r>
          </a:p>
          <a:p>
            <a:pPr>
              <a:buSzPct val="45000"/>
              <a:buFont typeface="Wingdings" panose="05000000000000000000" pitchFamily="2" charset="2"/>
              <a:buChar char=""/>
            </a:pPr>
            <a:r>
              <a:rPr lang="en-US" altLang="en-US" sz="2400" dirty="0">
                <a:latin typeface="+mn-lt"/>
              </a:rPr>
              <a:t>Roll-up</a:t>
            </a:r>
          </a:p>
          <a:p>
            <a:pPr>
              <a:buSzPct val="45000"/>
              <a:buFont typeface="Wingdings" panose="05000000000000000000" pitchFamily="2" charset="2"/>
              <a:buChar char=""/>
            </a:pPr>
            <a:r>
              <a:rPr lang="en-US" altLang="en-US" sz="2400" dirty="0">
                <a:latin typeface="+mn-lt"/>
              </a:rPr>
              <a:t>Pivot</a:t>
            </a:r>
          </a:p>
        </p:txBody>
      </p:sp>
      <p:sp>
        <p:nvSpPr>
          <p:cNvPr id="68641" name="Text Box 33">
            <a:extLst>
              <a:ext uri="{FF2B5EF4-FFF2-40B4-BE49-F238E27FC236}">
                <a16:creationId xmlns:a16="http://schemas.microsoft.com/office/drawing/2014/main" id="{DA4A7B3C-DA4D-4280-B345-C336080A5116}"/>
              </a:ext>
            </a:extLst>
          </p:cNvPr>
          <p:cNvSpPr txBox="1">
            <a:spLocks noChangeArrowheads="1"/>
          </p:cNvSpPr>
          <p:nvPr/>
        </p:nvSpPr>
        <p:spPr bwMode="auto">
          <a:xfrm>
            <a:off x="848900" y="6607106"/>
            <a:ext cx="865028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455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pPr marL="0" indent="0">
              <a:buSzPct val="45000"/>
            </a:pPr>
            <a:r>
              <a:rPr lang="en-US" altLang="en-US" sz="2200" dirty="0">
                <a:latin typeface="+mn-lt"/>
              </a:rPr>
              <a:t>Store data in "data cubes" for fast OLAP operations.</a:t>
            </a:r>
          </a:p>
          <a:p>
            <a:pPr marL="0" indent="0">
              <a:buSzPct val="45000"/>
            </a:pPr>
            <a:r>
              <a:rPr lang="en-US" altLang="en-US" sz="2200" dirty="0">
                <a:latin typeface="+mn-lt"/>
              </a:rPr>
              <a:t>Requires a special database structure (Snow-flake scheme).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a:extLst>
              <a:ext uri="{FF2B5EF4-FFF2-40B4-BE49-F238E27FC236}">
                <a16:creationId xmlns:a16="http://schemas.microsoft.com/office/drawing/2014/main" id="{0B47DE8C-F767-424E-9D61-2C3D8E69A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325" y="14288"/>
            <a:ext cx="4676775" cy="2319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4" name="Rectangle 2">
            <a:extLst>
              <a:ext uri="{FF2B5EF4-FFF2-40B4-BE49-F238E27FC236}">
                <a16:creationId xmlns:a16="http://schemas.microsoft.com/office/drawing/2014/main" id="{4AB0A289-3636-40E0-B06A-2C368B35C87B}"/>
              </a:ext>
            </a:extLst>
          </p:cNvPr>
          <p:cNvSpPr>
            <a:spLocks noGrp="1" noChangeArrowheads="1"/>
          </p:cNvSpPr>
          <p:nvPr>
            <p:ph type="title"/>
          </p:nvPr>
        </p:nvSpPr>
        <p:spPr/>
        <p:txBody>
          <a:bodyPr/>
          <a:lstStyle/>
          <a:p>
            <a:r>
              <a:rPr lang="en-US" altLang="en-US"/>
              <a:t>Big Data</a:t>
            </a:r>
          </a:p>
        </p:txBody>
      </p:sp>
      <p:sp>
        <p:nvSpPr>
          <p:cNvPr id="69635" name="Rectangle 3">
            <a:extLst>
              <a:ext uri="{FF2B5EF4-FFF2-40B4-BE49-F238E27FC236}">
                <a16:creationId xmlns:a16="http://schemas.microsoft.com/office/drawing/2014/main" id="{2BA2A9EF-3618-4D7F-BFEA-C4B9AF1496F8}"/>
              </a:ext>
            </a:extLst>
          </p:cNvPr>
          <p:cNvSpPr>
            <a:spLocks noGrp="1" noChangeArrowheads="1"/>
          </p:cNvSpPr>
          <p:nvPr>
            <p:ph idx="1"/>
          </p:nvPr>
        </p:nvSpPr>
        <p:spPr>
          <a:xfrm>
            <a:off x="693043" y="1731256"/>
            <a:ext cx="8694539" cy="4796544"/>
          </a:xfrm>
        </p:spPr>
        <p:txBody>
          <a:bodyPr/>
          <a:lstStyle/>
          <a:p>
            <a:r>
              <a:rPr lang="en-US" altLang="en-US" dirty="0"/>
              <a:t>"Big data is a term for data sets </a:t>
            </a:r>
            <a:br>
              <a:rPr lang="en-US" altLang="en-US" dirty="0"/>
            </a:br>
            <a:r>
              <a:rPr lang="en-US" altLang="en-US" dirty="0"/>
              <a:t>that are so large or complex that </a:t>
            </a:r>
            <a:br>
              <a:rPr lang="en-US" altLang="en-US" dirty="0"/>
            </a:br>
            <a:r>
              <a:rPr lang="en-US" altLang="en-US" dirty="0"/>
              <a:t>traditional data processing applications are inadequate to deal with them."	Wikipedia</a:t>
            </a:r>
          </a:p>
          <a:p>
            <a:r>
              <a:rPr lang="en-US" altLang="en-US" dirty="0"/>
              <a:t>3 V's: Volume, velocity, variety, (veracity) Gartner</a:t>
            </a:r>
          </a:p>
          <a:p>
            <a:endParaRPr lang="en-US" altLang="en-US" dirty="0"/>
          </a:p>
          <a:p>
            <a:endParaRPr lang="en-US" altLang="en-US" dirty="0"/>
          </a:p>
        </p:txBody>
      </p:sp>
      <p:grpSp>
        <p:nvGrpSpPr>
          <p:cNvPr id="69636" name="Group 4">
            <a:extLst>
              <a:ext uri="{FF2B5EF4-FFF2-40B4-BE49-F238E27FC236}">
                <a16:creationId xmlns:a16="http://schemas.microsoft.com/office/drawing/2014/main" id="{CF9C060E-2BA9-49CC-804C-22A6A116959E}"/>
              </a:ext>
            </a:extLst>
          </p:cNvPr>
          <p:cNvGrpSpPr>
            <a:grpSpLocks/>
          </p:cNvGrpSpPr>
          <p:nvPr/>
        </p:nvGrpSpPr>
        <p:grpSpPr bwMode="auto">
          <a:xfrm>
            <a:off x="142875" y="3673475"/>
            <a:ext cx="9694863" cy="3927475"/>
            <a:chOff x="90" y="2314"/>
            <a:chExt cx="6107" cy="2474"/>
          </a:xfrm>
        </p:grpSpPr>
        <p:pic>
          <p:nvPicPr>
            <p:cNvPr id="69637" name="Picture 5">
              <a:extLst>
                <a:ext uri="{FF2B5EF4-FFF2-40B4-BE49-F238E27FC236}">
                  <a16:creationId xmlns:a16="http://schemas.microsoft.com/office/drawing/2014/main" id="{6D282F4E-6D21-4569-975A-E41BC74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 y="2314"/>
              <a:ext cx="6107" cy="24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8" name="Text Box 6">
              <a:extLst>
                <a:ext uri="{FF2B5EF4-FFF2-40B4-BE49-F238E27FC236}">
                  <a16:creationId xmlns:a16="http://schemas.microsoft.com/office/drawing/2014/main" id="{B1CCD665-70CD-480E-B7D0-09DF06BC29E7}"/>
                </a:ext>
              </a:extLst>
            </p:cNvPr>
            <p:cNvSpPr txBox="1">
              <a:spLocks noChangeArrowheads="1"/>
            </p:cNvSpPr>
            <p:nvPr/>
          </p:nvSpPr>
          <p:spPr bwMode="auto">
            <a:xfrm>
              <a:off x="4435" y="3479"/>
              <a:ext cx="978" cy="1186"/>
            </a:xfrm>
            <a:prstGeom prst="rect">
              <a:avLst/>
            </a:prstGeom>
            <a:solidFill>
              <a:srgbClr val="FFFFFF"/>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6224"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600" b="1"/>
                <a:t>Computation</a:t>
              </a:r>
            </a:p>
            <a:p>
              <a:pPr algn="ctr"/>
              <a:endParaRPr lang="en-US" altLang="en-US" sz="1600" b="1"/>
            </a:p>
            <a:p>
              <a:pPr algn="ctr"/>
              <a:endParaRPr lang="en-US" altLang="en-US" sz="1600" b="1"/>
            </a:p>
            <a:p>
              <a:pPr algn="ctr"/>
              <a:endParaRPr lang="en-US" altLang="en-US" sz="1600" b="1"/>
            </a:p>
            <a:p>
              <a:pPr algn="ctr"/>
              <a:r>
                <a:rPr lang="en-US" altLang="en-US" sz="1600" b="1"/>
                <a:t>MapReduce</a:t>
              </a:r>
            </a:p>
          </p:txBody>
        </p:sp>
        <p:sp>
          <p:nvSpPr>
            <p:cNvPr id="69639" name="Text Box 7">
              <a:extLst>
                <a:ext uri="{FF2B5EF4-FFF2-40B4-BE49-F238E27FC236}">
                  <a16:creationId xmlns:a16="http://schemas.microsoft.com/office/drawing/2014/main" id="{5A3D5AE3-4EE0-4DC7-A738-FD3141084FE1}"/>
                </a:ext>
              </a:extLst>
            </p:cNvPr>
            <p:cNvSpPr txBox="1">
              <a:spLocks noChangeArrowheads="1"/>
            </p:cNvSpPr>
            <p:nvPr/>
          </p:nvSpPr>
          <p:spPr bwMode="auto">
            <a:xfrm>
              <a:off x="4435" y="3501"/>
              <a:ext cx="978" cy="345"/>
            </a:xfrm>
            <a:prstGeom prst="rect">
              <a:avLst/>
            </a:prstGeom>
            <a:solidFill>
              <a:srgbClr val="FF0000"/>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4446"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Distributed</a:t>
              </a:r>
            </a:p>
            <a:p>
              <a:pPr algn="ctr"/>
              <a:r>
                <a:rPr lang="en-US" altLang="en-US" sz="1400" b="1">
                  <a:solidFill>
                    <a:srgbClr val="FFFFFF"/>
                  </a:solidFill>
                </a:rPr>
                <a:t>Computation</a:t>
              </a:r>
            </a:p>
          </p:txBody>
        </p:sp>
      </p:grpSp>
      <p:sp>
        <p:nvSpPr>
          <p:cNvPr id="69640" name="Text Box 8">
            <a:extLst>
              <a:ext uri="{FF2B5EF4-FFF2-40B4-BE49-F238E27FC236}">
                <a16:creationId xmlns:a16="http://schemas.microsoft.com/office/drawing/2014/main" id="{4BBDDF68-4AEE-41DB-A6CE-494860EF95A3}"/>
              </a:ext>
            </a:extLst>
          </p:cNvPr>
          <p:cNvSpPr txBox="1">
            <a:spLocks noChangeArrowheads="1"/>
          </p:cNvSpPr>
          <p:nvPr/>
        </p:nvSpPr>
        <p:spPr bwMode="auto">
          <a:xfrm>
            <a:off x="438150" y="6527800"/>
            <a:ext cx="1646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200" b="1">
                <a:solidFill>
                  <a:srgbClr val="FFFFFF"/>
                </a:solidFill>
              </a:rPr>
              <a:t>Distributed</a:t>
            </a:r>
            <a:r>
              <a:rPr lang="en-US" altLang="en-US" sz="1500" b="1"/>
              <a:t> </a:t>
            </a:r>
          </a:p>
        </p:txBody>
      </p:sp>
      <p:pic>
        <p:nvPicPr>
          <p:cNvPr id="69641" name="Picture 9">
            <a:extLst>
              <a:ext uri="{FF2B5EF4-FFF2-40B4-BE49-F238E27FC236}">
                <a16:creationId xmlns:a16="http://schemas.microsoft.com/office/drawing/2014/main" id="{FE62115A-099A-46C0-9D22-604C6328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25" y="3081338"/>
            <a:ext cx="1860550" cy="75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b="1"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607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D2D5155B-4549-4D29-90DA-676F600364B1}"/>
              </a:ext>
            </a:extLst>
          </p:cNvPr>
          <p:cNvSpPr>
            <a:spLocks noGrp="1" noChangeArrowheads="1"/>
          </p:cNvSpPr>
          <p:nvPr>
            <p:ph type="title"/>
          </p:nvPr>
        </p:nvSpPr>
        <p:spPr/>
        <p:txBody>
          <a:bodyPr/>
          <a:lstStyle/>
          <a:p>
            <a:r>
              <a:rPr lang="en-US" altLang="en-US"/>
              <a:t>Legal, Privacy and Security Issues</a:t>
            </a:r>
          </a:p>
        </p:txBody>
      </p:sp>
      <p:pic>
        <p:nvPicPr>
          <p:cNvPr id="71682" name="Picture 2">
            <a:extLst>
              <a:ext uri="{FF2B5EF4-FFF2-40B4-BE49-F238E27FC236}">
                <a16:creationId xmlns:a16="http://schemas.microsoft.com/office/drawing/2014/main" id="{8690BE0E-52F7-4945-8DFC-CC9EBB60E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73225"/>
            <a:ext cx="8351838" cy="2535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3" name="Text Box 3">
            <a:extLst>
              <a:ext uri="{FF2B5EF4-FFF2-40B4-BE49-F238E27FC236}">
                <a16:creationId xmlns:a16="http://schemas.microsoft.com/office/drawing/2014/main" id="{D3E3390A-8A85-49B6-9F7D-5BC3A124AA8B}"/>
              </a:ext>
            </a:extLst>
          </p:cNvPr>
          <p:cNvSpPr txBox="1">
            <a:spLocks noChangeArrowheads="1"/>
          </p:cNvSpPr>
          <p:nvPr/>
        </p:nvSpPr>
        <p:spPr bwMode="auto">
          <a:xfrm>
            <a:off x="4125912" y="3703637"/>
            <a:ext cx="159385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2280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0" b="1" dirty="0">
                <a:solidFill>
                  <a:schemeClr val="accent4"/>
                </a:solidFill>
                <a:effectLst>
                  <a:outerShdw blurRad="38100" dist="38100" dir="2700000" algn="tl">
                    <a:srgbClr val="000000">
                      <a:alpha val="43137"/>
                    </a:srgbClr>
                  </a:outerShdw>
                </a:effectLst>
              </a:rPr>
              <a: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6AF97868-7040-4A13-9859-7551D3530CA4}"/>
              </a:ext>
            </a:extLst>
          </p:cNvPr>
          <p:cNvSpPr>
            <a:spLocks noGrp="1" noChangeArrowheads="1"/>
          </p:cNvSpPr>
          <p:nvPr>
            <p:ph type="title"/>
          </p:nvPr>
        </p:nvSpPr>
        <p:spPr/>
        <p:txBody>
          <a:bodyPr/>
          <a:lstStyle/>
          <a:p>
            <a:r>
              <a:rPr lang="en-US" altLang="en-US"/>
              <a:t>Legal, Privacy and Security Issues</a:t>
            </a:r>
          </a:p>
        </p:txBody>
      </p:sp>
      <p:graphicFrame>
        <p:nvGraphicFramePr>
          <p:cNvPr id="4" name="Content Placeholder 3">
            <a:extLst>
              <a:ext uri="{FF2B5EF4-FFF2-40B4-BE49-F238E27FC236}">
                <a16:creationId xmlns:a16="http://schemas.microsoft.com/office/drawing/2014/main" id="{EBD393B7-D918-4B82-AB96-99AA4EE47CAC}"/>
              </a:ext>
            </a:extLst>
          </p:cNvPr>
          <p:cNvGraphicFramePr>
            <a:graphicFrameLocks noGrp="1"/>
          </p:cNvGraphicFramePr>
          <p:nvPr>
            <p:ph idx="1"/>
            <p:extLst>
              <p:ext uri="{D42A27DB-BD31-4B8C-83A1-F6EECF244321}">
                <p14:modId xmlns:p14="http://schemas.microsoft.com/office/powerpoint/2010/main" val="1966108596"/>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41BE77-F158-4180-9A18-DF36C4E90AF5}"/>
              </a:ext>
            </a:extLst>
          </p:cNvPr>
          <p:cNvSpPr/>
          <p:nvPr/>
        </p:nvSpPr>
        <p:spPr>
          <a:xfrm>
            <a:off x="1874541" y="6926359"/>
            <a:ext cx="6433684" cy="461665"/>
          </a:xfrm>
          <a:prstGeom prst="rect">
            <a:avLst/>
          </a:prstGeom>
        </p:spPr>
        <p:txBody>
          <a:bodyPr wrap="none">
            <a:spAutoFit/>
          </a:bodyPr>
          <a:lstStyle/>
          <a:p>
            <a:pPr lvl="0"/>
            <a:r>
              <a:rPr lang="en-US" sz="2400" b="1" dirty="0"/>
              <a:t>Problem</a:t>
            </a:r>
            <a:r>
              <a:rPr lang="en-US" sz="2400" dirty="0"/>
              <a:t>: Internet is global, but legislation is local!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B953C7DF-526D-4957-B290-2F6DD13F4986}"/>
              </a:ext>
            </a:extLst>
          </p:cNvPr>
          <p:cNvSpPr>
            <a:spLocks noGrp="1" noChangeArrowheads="1"/>
          </p:cNvSpPr>
          <p:nvPr>
            <p:ph type="title"/>
          </p:nvPr>
        </p:nvSpPr>
        <p:spPr/>
        <p:txBody>
          <a:bodyPr/>
          <a:lstStyle/>
          <a:p>
            <a:r>
              <a:rPr lang="en-US" altLang="en-US"/>
              <a:t>Legal, Privacy and Security Issues</a:t>
            </a:r>
          </a:p>
        </p:txBody>
      </p:sp>
      <p:sp>
        <p:nvSpPr>
          <p:cNvPr id="73731" name="Rectangle 3">
            <a:extLst>
              <a:ext uri="{FF2B5EF4-FFF2-40B4-BE49-F238E27FC236}">
                <a16:creationId xmlns:a16="http://schemas.microsoft.com/office/drawing/2014/main" id="{633242DD-FFAC-4700-9783-B02965D2BDAF}"/>
              </a:ext>
            </a:extLst>
          </p:cNvPr>
          <p:cNvSpPr>
            <a:spLocks noGrp="1" noChangeArrowheads="1"/>
          </p:cNvSpPr>
          <p:nvPr>
            <p:ph idx="1"/>
          </p:nvPr>
        </p:nvSpPr>
        <p:spPr>
          <a:xfrm>
            <a:off x="881607" y="2253870"/>
            <a:ext cx="8694539" cy="4796544"/>
          </a:xfrm>
        </p:spPr>
        <p:txBody>
          <a:bodyPr>
            <a:normAutofit lnSpcReduction="10000"/>
          </a:bodyPr>
          <a:lstStyle/>
          <a:p>
            <a:pPr marL="0" indent="0">
              <a:buNone/>
            </a:pPr>
            <a:endParaRPr lang="en-US" altLang="en-US" dirty="0"/>
          </a:p>
          <a:p>
            <a:pPr marL="0" indent="0">
              <a:buNone/>
            </a:pPr>
            <a:r>
              <a:rPr lang="en-US" altLang="en-US" dirty="0"/>
              <a:t>Data-Gathering via Apps </a:t>
            </a:r>
            <a:br>
              <a:rPr lang="en-US" altLang="en-US" dirty="0"/>
            </a:br>
            <a:r>
              <a:rPr lang="en-US" altLang="en-US" dirty="0"/>
              <a:t>Presents a Gray Legal Area</a:t>
            </a:r>
            <a:br>
              <a:rPr lang="en-US" altLang="en-US" dirty="0"/>
            </a:br>
            <a:r>
              <a:rPr lang="en-US" altLang="en-US" dirty="0"/>
              <a:t>By KEVIN J. O’BRIEN</a:t>
            </a:r>
            <a:br>
              <a:rPr lang="en-US" altLang="en-US" dirty="0"/>
            </a:br>
            <a:r>
              <a:rPr lang="en-US" altLang="en-US" dirty="0"/>
              <a:t>Published: October 28, 2012 </a:t>
            </a:r>
          </a:p>
          <a:p>
            <a:pPr marL="0" indent="0">
              <a:buNone/>
            </a:pPr>
            <a:endParaRPr lang="en-US" altLang="en-US" dirty="0"/>
          </a:p>
          <a:p>
            <a:pPr marL="0" indent="0">
              <a:buNone/>
            </a:pPr>
            <a:r>
              <a:rPr lang="en-US" altLang="en-US" dirty="0"/>
              <a:t>BERLIN — Angry Birds, the top-selling paid mobile app for the iPhone in the United States and Europe, has been downloaded more than a billion times by devoted game players around the world, who often spend hours slinging squawking fowl at groups of egg-stealing pigs.</a:t>
            </a:r>
          </a:p>
          <a:p>
            <a:pPr marL="0" indent="0">
              <a:buNone/>
            </a:pPr>
            <a:r>
              <a:rPr lang="en-US" altLang="en-US" dirty="0"/>
              <a:t>When Jason Hong, an associate professor at the Human-Computer Interaction Institute at Carnegie Mellon University, surveyed 40 users, all but two were unaware that the game was storing their locations so that they could later be the targets of ads....</a:t>
            </a:r>
          </a:p>
          <a:p>
            <a:pPr marL="0" indent="0">
              <a:buNone/>
            </a:pPr>
            <a:endParaRPr lang="en-US" altLang="en-US" dirty="0"/>
          </a:p>
        </p:txBody>
      </p:sp>
      <p:sp>
        <p:nvSpPr>
          <p:cNvPr id="73730" name="Rectangle 2">
            <a:extLst>
              <a:ext uri="{FF2B5EF4-FFF2-40B4-BE49-F238E27FC236}">
                <a16:creationId xmlns:a16="http://schemas.microsoft.com/office/drawing/2014/main" id="{DF33B976-732F-45D1-AD17-5BACBAEEE490}"/>
              </a:ext>
            </a:extLst>
          </p:cNvPr>
          <p:cNvSpPr>
            <a:spLocks noChangeArrowheads="1"/>
          </p:cNvSpPr>
          <p:nvPr/>
        </p:nvSpPr>
        <p:spPr bwMode="auto">
          <a:xfrm>
            <a:off x="693043" y="1676400"/>
            <a:ext cx="9071669" cy="52276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endParaRPr lang="en-US"/>
          </a:p>
        </p:txBody>
      </p:sp>
      <p:pic>
        <p:nvPicPr>
          <p:cNvPr id="73732" name="Picture 4">
            <a:extLst>
              <a:ext uri="{FF2B5EF4-FFF2-40B4-BE49-F238E27FC236}">
                <a16:creationId xmlns:a16="http://schemas.microsoft.com/office/drawing/2014/main" id="{15753913-8D54-44F0-86A2-5A80D792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882585"/>
            <a:ext cx="3657600" cy="1819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733" name="Picture 5">
            <a:extLst>
              <a:ext uri="{FF2B5EF4-FFF2-40B4-BE49-F238E27FC236}">
                <a16:creationId xmlns:a16="http://schemas.microsoft.com/office/drawing/2014/main" id="{5D39890A-74E8-4A26-B204-0434C9076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904810"/>
            <a:ext cx="4152900" cy="60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60" y="0"/>
            <a:ext cx="10078104"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4753" name="Picture 1">
            <a:extLst>
              <a:ext uri="{FF2B5EF4-FFF2-40B4-BE49-F238E27FC236}">
                <a16:creationId xmlns:a16="http://schemas.microsoft.com/office/drawing/2014/main" id="{EF3E2020-55B8-4E13-BA61-725F0ADFC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2" r="7229" b="-1"/>
          <a:stretch/>
        </p:blipFill>
        <p:spPr bwMode="auto">
          <a:xfrm>
            <a:off x="20" y="1413"/>
            <a:ext cx="10080605" cy="7558262"/>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14E1ABDD-72A8-4796-B374-3181EF07C2ED}"/>
              </a:ext>
            </a:extLst>
          </p:cNvPr>
          <p:cNvSpPr>
            <a:spLocks noGrp="1" noChangeArrowheads="1"/>
          </p:cNvSpPr>
          <p:nvPr>
            <p:ph type="title"/>
          </p:nvPr>
        </p:nvSpPr>
        <p:spPr/>
        <p:txBody>
          <a:bodyPr/>
          <a:lstStyle/>
          <a:p>
            <a:r>
              <a:rPr lang="en-US" altLang="en-US"/>
              <a:t>Here is what the small print says...</a:t>
            </a:r>
          </a:p>
        </p:txBody>
      </p:sp>
      <p:sp>
        <p:nvSpPr>
          <p:cNvPr id="75778" name="Rectangle 2">
            <a:extLst>
              <a:ext uri="{FF2B5EF4-FFF2-40B4-BE49-F238E27FC236}">
                <a16:creationId xmlns:a16="http://schemas.microsoft.com/office/drawing/2014/main" id="{67B01E3E-ECAA-422A-9D42-073337C3A33C}"/>
              </a:ext>
            </a:extLst>
          </p:cNvPr>
          <p:cNvSpPr>
            <a:spLocks noGrp="1" noChangeArrowheads="1"/>
          </p:cNvSpPr>
          <p:nvPr>
            <p:ph idx="1"/>
          </p:nvPr>
        </p:nvSpPr>
        <p:spPr>
          <a:xfrm>
            <a:off x="700842" y="2616927"/>
            <a:ext cx="8694539" cy="4796544"/>
          </a:xfrm>
        </p:spPr>
        <p:txBody>
          <a:bodyPr/>
          <a:lstStyle/>
          <a:p>
            <a:pPr marL="0" indent="0">
              <a:buNone/>
            </a:pPr>
            <a:r>
              <a:rPr lang="en-US" altLang="en-US" dirty="0"/>
              <a:t>Pokémon Go’s constant location tracking and camera access required for gameplay, paired with its skyrocketing popularity, could provide data like no app before it.</a:t>
            </a:r>
          </a:p>
          <a:p>
            <a:pPr marL="0" indent="0">
              <a:buNone/>
            </a:pPr>
            <a:r>
              <a:rPr lang="en-US" altLang="en-US" dirty="0"/>
              <a:t>“Their privacy policy is vague,” Hong said. “I’d say deliberately vague, because of the lack of clarity on the business model.”</a:t>
            </a:r>
          </a:p>
          <a:p>
            <a:pPr marL="0" indent="0">
              <a:buNone/>
            </a:pPr>
            <a:r>
              <a:rPr lang="en-US" altLang="en-US" dirty="0"/>
              <a:t>...</a:t>
            </a:r>
          </a:p>
          <a:p>
            <a:pPr marL="0" indent="0">
              <a:buNone/>
            </a:pPr>
            <a:r>
              <a:rPr lang="en-US" altLang="en-US" dirty="0"/>
              <a:t>The agreement says Pokémon Go collects data about its users as a “business asset.” This includes data used to personally identify players such as email addresses and other information pulled from Google and Facebook accounts players use to sign up for the game.</a:t>
            </a:r>
          </a:p>
          <a:p>
            <a:pPr marL="0" indent="0">
              <a:buNone/>
            </a:pPr>
            <a:r>
              <a:rPr lang="en-US" altLang="en-US" dirty="0"/>
              <a:t>If Niantic is ever sold, the agreement states, all that data can go to another company.</a:t>
            </a:r>
          </a:p>
        </p:txBody>
      </p:sp>
      <p:sp>
        <p:nvSpPr>
          <p:cNvPr id="75779" name="Text Box 3">
            <a:extLst>
              <a:ext uri="{FF2B5EF4-FFF2-40B4-BE49-F238E27FC236}">
                <a16:creationId xmlns:a16="http://schemas.microsoft.com/office/drawing/2014/main" id="{1F00045E-9B05-4848-990E-4D05AAEFFD41}"/>
              </a:ext>
            </a:extLst>
          </p:cNvPr>
          <p:cNvSpPr txBox="1">
            <a:spLocks noChangeArrowheads="1"/>
          </p:cNvSpPr>
          <p:nvPr/>
        </p:nvSpPr>
        <p:spPr bwMode="auto">
          <a:xfrm>
            <a:off x="658813" y="1870075"/>
            <a:ext cx="704373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400" b="1"/>
              <a:t>USA Today Network</a:t>
            </a:r>
            <a:r>
              <a:rPr lang="en-US" altLang="en-US" sz="1400" b="1">
                <a:hlinkClick r:id="rId3"/>
              </a:rPr>
              <a:t> Josh Hafner</a:t>
            </a:r>
            <a:r>
              <a:rPr lang="en-US" altLang="en-US" sz="1400" b="1"/>
              <a:t>, 2:38 p.m. EDT July 13, 2016</a:t>
            </a:r>
          </a:p>
        </p:txBody>
      </p:sp>
      <p:sp>
        <p:nvSpPr>
          <p:cNvPr id="75780" name="Rectangle 4">
            <a:extLst>
              <a:ext uri="{FF2B5EF4-FFF2-40B4-BE49-F238E27FC236}">
                <a16:creationId xmlns:a16="http://schemas.microsoft.com/office/drawing/2014/main" id="{091FDFB2-F77A-476D-AF0D-498D4108BE12}"/>
              </a:ext>
            </a:extLst>
          </p:cNvPr>
          <p:cNvSpPr>
            <a:spLocks noChangeArrowheads="1"/>
          </p:cNvSpPr>
          <p:nvPr/>
        </p:nvSpPr>
        <p:spPr bwMode="auto">
          <a:xfrm>
            <a:off x="549275" y="1736726"/>
            <a:ext cx="9237663" cy="5319712"/>
          </a:xfrm>
          <a:prstGeom prst="rect">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75781" name="Picture 5">
            <a:extLst>
              <a:ext uri="{FF2B5EF4-FFF2-40B4-BE49-F238E27FC236}">
                <a16:creationId xmlns:a16="http://schemas.microsoft.com/office/drawing/2014/main" id="{2C77BE56-D0AB-4C9A-960E-706CA3B59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513" y="1828800"/>
            <a:ext cx="3432175" cy="639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055593C8-0BAA-4E56-B28D-DC07C1D6B73A}"/>
              </a:ext>
            </a:extLst>
          </p:cNvPr>
          <p:cNvSpPr>
            <a:spLocks noGrp="1" noChangeArrowheads="1"/>
          </p:cNvSpPr>
          <p:nvPr>
            <p:ph type="title"/>
          </p:nvPr>
        </p:nvSpPr>
        <p:spPr/>
        <p:txBody>
          <a:bodyPr/>
          <a:lstStyle/>
          <a:p>
            <a:r>
              <a:rPr lang="en-US" altLang="en-US"/>
              <a:t>Conclusion</a:t>
            </a:r>
          </a:p>
        </p:txBody>
      </p:sp>
      <p:graphicFrame>
        <p:nvGraphicFramePr>
          <p:cNvPr id="4" name="Content Placeholder 3">
            <a:extLst>
              <a:ext uri="{FF2B5EF4-FFF2-40B4-BE49-F238E27FC236}">
                <a16:creationId xmlns:a16="http://schemas.microsoft.com/office/drawing/2014/main" id="{23FB019A-EC8C-42CB-AF00-58C1E02450AF}"/>
              </a:ext>
            </a:extLst>
          </p:cNvPr>
          <p:cNvGraphicFramePr>
            <a:graphicFrameLocks noGrp="1"/>
          </p:cNvGraphicFramePr>
          <p:nvPr>
            <p:ph idx="1"/>
            <p:extLst>
              <p:ext uri="{D42A27DB-BD31-4B8C-83A1-F6EECF244321}">
                <p14:modId xmlns:p14="http://schemas.microsoft.com/office/powerpoint/2010/main" val="50727973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a:extLst>
              <a:ext uri="{FF2B5EF4-FFF2-40B4-BE49-F238E27FC236}">
                <a16:creationId xmlns:a16="http://schemas.microsoft.com/office/drawing/2014/main" id="{E530CC91-FEE8-4F41-B947-88A5508A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497013"/>
            <a:ext cx="5321300" cy="533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7" name="Rectangle 1">
            <a:extLst>
              <a:ext uri="{FF2B5EF4-FFF2-40B4-BE49-F238E27FC236}">
                <a16:creationId xmlns:a16="http://schemas.microsoft.com/office/drawing/2014/main" id="{503E178C-CAFB-417D-AFDB-4EF375BCD5CE}"/>
              </a:ext>
            </a:extLst>
          </p:cNvPr>
          <p:cNvSpPr>
            <a:spLocks noGrp="1" noChangeArrowheads="1"/>
          </p:cNvSpPr>
          <p:nvPr>
            <p:ph type="title"/>
          </p:nvPr>
        </p:nvSpPr>
        <p:spPr/>
        <p:txBody>
          <a:bodyPr/>
          <a:lstStyle/>
          <a:p>
            <a:r>
              <a:rPr lang="en-US" altLang="en-US"/>
              <a:t>CRISP-DM Reference Model</a:t>
            </a:r>
          </a:p>
        </p:txBody>
      </p:sp>
      <p:sp>
        <p:nvSpPr>
          <p:cNvPr id="14338" name="Rectangle 2">
            <a:extLst>
              <a:ext uri="{FF2B5EF4-FFF2-40B4-BE49-F238E27FC236}">
                <a16:creationId xmlns:a16="http://schemas.microsoft.com/office/drawing/2014/main" id="{1AFA5E50-80EB-4ED4-B914-C60B620F3661}"/>
              </a:ext>
            </a:extLst>
          </p:cNvPr>
          <p:cNvSpPr>
            <a:spLocks noGrp="1" noChangeArrowheads="1"/>
          </p:cNvSpPr>
          <p:nvPr>
            <p:ph idx="1"/>
          </p:nvPr>
        </p:nvSpPr>
        <p:spPr>
          <a:xfrm>
            <a:off x="693044" y="2012414"/>
            <a:ext cx="3951982" cy="4796544"/>
          </a:xfrm>
        </p:spPr>
        <p:txBody>
          <a:bodyPr>
            <a:normAutofit lnSpcReduction="10000"/>
          </a:bodyPr>
          <a:lstStyle/>
          <a:p>
            <a:r>
              <a:rPr lang="en-US" altLang="en-US" dirty="0"/>
              <a:t>Cross Industry Standard Process for Data Mining</a:t>
            </a:r>
          </a:p>
          <a:p>
            <a:r>
              <a:rPr lang="en-US" altLang="en-US" dirty="0"/>
              <a:t>Open standard process model</a:t>
            </a:r>
          </a:p>
          <a:p>
            <a:r>
              <a:rPr lang="en-US" altLang="en-US" dirty="0"/>
              <a:t>Industry, tool and application neutral</a:t>
            </a:r>
          </a:p>
          <a:p>
            <a:r>
              <a:rPr lang="en-US" altLang="en-US" dirty="0"/>
              <a:t>Defines tasks and outputs.</a:t>
            </a:r>
          </a:p>
          <a:p>
            <a:r>
              <a:rPr lang="en-US" altLang="en-US" dirty="0"/>
              <a:t>Now developed by IBM as the Analytics Solutions Unified Method for Data Mining/Predictive Analytics (ASUM-DM).</a:t>
            </a:r>
          </a:p>
          <a:p>
            <a:r>
              <a:rPr lang="en-US" altLang="en-US" dirty="0"/>
              <a:t>SAS has SEMMA and most consulting companies use their own similar process.</a:t>
            </a:r>
          </a:p>
        </p:txBody>
      </p:sp>
      <p:sp>
        <p:nvSpPr>
          <p:cNvPr id="14340" name="Text Box 4">
            <a:extLst>
              <a:ext uri="{FF2B5EF4-FFF2-40B4-BE49-F238E27FC236}">
                <a16:creationId xmlns:a16="http://schemas.microsoft.com/office/drawing/2014/main" id="{6CE049D9-5F87-449E-AF40-9E7F95760833}"/>
              </a:ext>
            </a:extLst>
          </p:cNvPr>
          <p:cNvSpPr txBox="1">
            <a:spLocks noChangeArrowheads="1"/>
          </p:cNvSpPr>
          <p:nvPr/>
        </p:nvSpPr>
        <p:spPr bwMode="auto">
          <a:xfrm>
            <a:off x="2468563" y="7213600"/>
            <a:ext cx="8356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r>
              <a:rPr lang="en-US" altLang="en-US" sz="1600"/>
              <a:t>https://en.wikipedia.org/wiki/Cross_Industry_Standard_Process_for_Data_Mining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F038F852-2714-494A-81BF-9003F0672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641475"/>
            <a:ext cx="8821737" cy="548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a:extLst>
              <a:ext uri="{FF2B5EF4-FFF2-40B4-BE49-F238E27FC236}">
                <a16:creationId xmlns:a16="http://schemas.microsoft.com/office/drawing/2014/main" id="{A43F852D-088B-4F44-B7A6-14EE5BF15181}"/>
              </a:ext>
            </a:extLst>
          </p:cNvPr>
          <p:cNvSpPr>
            <a:spLocks noGrp="1" noChangeArrowheads="1"/>
          </p:cNvSpPr>
          <p:nvPr>
            <p:ph type="title"/>
          </p:nvPr>
        </p:nvSpPr>
        <p:spPr/>
        <p:txBody>
          <a:bodyPr/>
          <a:lstStyle/>
          <a:p>
            <a:r>
              <a:rPr lang="en-US" altLang="en-US"/>
              <a:t>Tasks in the CRISP-DM 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b="1"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6352FAE6-CF59-ED2B-2221-59A185BE9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901234"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0495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3221</Words>
  <Application>Microsoft Office PowerPoint</Application>
  <PresentationFormat>Custom</PresentationFormat>
  <Paragraphs>741</Paragraphs>
  <Slides>68</Slides>
  <Notes>68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78" baseType="lpstr">
      <vt:lpstr>Microsoft YaHei</vt:lpstr>
      <vt:lpstr>Arial</vt:lpstr>
      <vt:lpstr>Calibri</vt:lpstr>
      <vt:lpstr>Calibri Light</vt:lpstr>
      <vt:lpstr>Monotype Sorts</vt:lpstr>
      <vt:lpstr>Open Sans</vt:lpstr>
      <vt:lpstr>Times New Roman</vt:lpstr>
      <vt:lpstr>Ubuntu</vt:lpstr>
      <vt:lpstr>Wingdings</vt:lpstr>
      <vt:lpstr>Office Theme</vt:lpstr>
      <vt:lpstr>Introduction to Data Mining    Chapter 1 Introduction </vt:lpstr>
      <vt:lpstr>Agenda</vt:lpstr>
      <vt:lpstr>What is Data Mining?</vt:lpstr>
      <vt:lpstr>Why Data Mining? Commercial Viewpoint</vt:lpstr>
      <vt:lpstr>Why Mine Data?  Scientific Viewpoint</vt:lpstr>
      <vt:lpstr>Knowledge Discovery in Databases (KDD) Process</vt:lpstr>
      <vt:lpstr>CRISP-DM Reference Model</vt:lpstr>
      <vt:lpstr>Tasks in the CRISP-DM Model</vt:lpstr>
      <vt:lpstr>Agenda</vt:lpstr>
      <vt:lpstr>Data Mining Tasks</vt:lpstr>
      <vt:lpstr>Data Mining Tasks</vt:lpstr>
      <vt:lpstr>Data Mining Tasks</vt:lpstr>
      <vt:lpstr>Clustering</vt:lpstr>
      <vt:lpstr>Clustering: Market Segmentation</vt:lpstr>
      <vt:lpstr>Clustering Documents</vt:lpstr>
      <vt:lpstr>Clustering: Data Reduction</vt:lpstr>
      <vt:lpstr>Data Mining Tasks</vt:lpstr>
      <vt:lpstr>Association Rule Discovery</vt:lpstr>
      <vt:lpstr>Association Rule Discovery  Marketing and Sales Promotion</vt:lpstr>
      <vt:lpstr>Association Rule Discovery  Supermarket shelf management</vt:lpstr>
      <vt:lpstr>Association Rule Discovery Inventory Management</vt:lpstr>
      <vt:lpstr>Data Mining Tasks</vt:lpstr>
      <vt:lpstr>Regression</vt:lpstr>
      <vt:lpstr>Data Mining Tasks</vt:lpstr>
      <vt:lpstr>Classification</vt:lpstr>
      <vt:lpstr>Classification</vt:lpstr>
      <vt:lpstr>Classification: Direct Marketing</vt:lpstr>
      <vt:lpstr>Classification: Customer Attrition/Churn</vt:lpstr>
      <vt:lpstr>Classification: Sky Survey Cataloging</vt:lpstr>
      <vt:lpstr>Data Mining Tasks</vt:lpstr>
      <vt:lpstr>Deviation/Anomaly Detection</vt:lpstr>
      <vt:lpstr>Other Data Mining Tasks</vt:lpstr>
      <vt:lpstr>Challenges of Data Mining</vt:lpstr>
      <vt:lpstr>Agenda</vt:lpstr>
      <vt:lpstr>Origins of  Data Mining</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Data Mining &amp; Analytics</vt:lpstr>
      <vt:lpstr>The Prescriptive Analytics Approach</vt:lpstr>
      <vt:lpstr>Who Does  Data Mining?</vt:lpstr>
      <vt:lpstr>Agenda</vt:lpstr>
      <vt:lpstr>Tools: Commercial Players</vt:lpstr>
      <vt:lpstr>Tools: Popularity</vt:lpstr>
      <vt:lpstr>Tools: Types</vt:lpstr>
      <vt:lpstr>Tools: Simple GUI</vt:lpstr>
      <vt:lpstr>Tools: Process oriented</vt:lpstr>
      <vt:lpstr>Tools: Programming oriented</vt:lpstr>
      <vt:lpstr>PowerPoint Presentation</vt:lpstr>
      <vt:lpstr>Agenda</vt:lpstr>
      <vt:lpstr>Data</vt:lpstr>
      <vt:lpstr>Data Warehouse</vt:lpstr>
      <vt:lpstr>Data Warehouse</vt:lpstr>
      <vt:lpstr>ETL: Extract, Transform and Load</vt:lpstr>
      <vt:lpstr>OnLine Analytical Processing (OLAP)</vt:lpstr>
      <vt:lpstr>Big Data</vt:lpstr>
      <vt:lpstr>Agenda</vt:lpstr>
      <vt:lpstr>Legal, Privacy and Security Issues</vt:lpstr>
      <vt:lpstr>Legal, Privacy and Security Issues</vt:lpstr>
      <vt:lpstr>Legal, Privacy and Security Issues</vt:lpstr>
      <vt:lpstr>PowerPoint Presentation</vt:lpstr>
      <vt:lpstr>Here is what the small print says...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Mining Methods and Tools </dc:title>
  <dc:creator>michael</dc:creator>
  <cp:lastModifiedBy>Hahsler, Michael</cp:lastModifiedBy>
  <cp:revision>13</cp:revision>
  <dcterms:created xsi:type="dcterms:W3CDTF">2021-01-15T16:39:58Z</dcterms:created>
  <dcterms:modified xsi:type="dcterms:W3CDTF">2024-08-28T17:02:44Z</dcterms:modified>
</cp:coreProperties>
</file>